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1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D972423-8869-4828-B294-8DAFC0D4B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BBDF20-C1B2-40E5-B5D1-0368072A79B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07EEDC-FF02-42F4-AD82-236D49881AF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2B4134-FB00-40A7-8549-9A40A183A20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43896D-F629-4E6E-98AF-DB7704AB05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A5B8EE-D266-473B-8EAA-306BCFAC73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9B0B5E-A14E-428F-A89C-A8CEEF0A9F1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43FD8E-E4CC-40C0-8BF2-7EDBD015E0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CEACFE-3E40-4BD1-B7A9-5E68C70301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06B49B-D65F-49A6-A426-008F1919806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C40008-D36A-4708-8208-2261070454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9B605E18-E293-4C49-A387-D76FB0D3F50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HARIKRISHNA" pitchFamily="2" charset="0"/>
              </a:rPr>
              <a:t>(vXin g(Nt p\dS&lt;n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315200" cy="1752600"/>
          </a:xfrm>
        </p:spPr>
        <p:txBody>
          <a:bodyPr/>
          <a:lstStyle/>
          <a:p>
            <a:r>
              <a:rPr lang="en-US">
                <a:latin typeface="HARIKRISHNA" pitchFamily="2" charset="0"/>
              </a:rPr>
              <a:t>h)r[n y&amp;.Äyis</a:t>
            </a:r>
          </a:p>
          <a:p>
            <a:r>
              <a:rPr lang="en-US">
                <a:latin typeface="HARIKRISHNA" pitchFamily="2" charset="0"/>
              </a:rPr>
              <a:t>	                          (s.l[kcr`r,DIy[T-nvsir)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HARIKRISHNA" pitchFamily="2" charset="0"/>
              </a:rPr>
              <a:t>aiyi[jn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n-US" b="1">
                <a:latin typeface="HARIKRISHNA" pitchFamily="2" charset="0"/>
              </a:rPr>
              <a:t>(vXin g(Nt p\dS&lt;n yi[jnir s&gt;AYia[</a:t>
            </a:r>
            <a:r>
              <a:rPr lang="en-US">
                <a:latin typeface="HARIKRISHNA" pitchFamily="2" charset="0"/>
              </a:rPr>
              <a:t> </a:t>
            </a:r>
          </a:p>
          <a:p>
            <a:pPr algn="just"/>
            <a:r>
              <a:rPr lang="en-US">
                <a:latin typeface="HARIKRISHNA" pitchFamily="2" charset="0"/>
              </a:rPr>
              <a:t>p\dS&lt;n ji[vi aivnir SiLini (vwiY)&lt; an[ smijni li[ki[ miT[ srLtiY) p\dS&lt;n jie Sk[ a[ miT[n) ÄyvAYi.</a:t>
            </a:r>
          </a:p>
          <a:p>
            <a:pPr algn="just"/>
            <a:r>
              <a:rPr lang="en-US">
                <a:latin typeface="HARIKRISHNA" pitchFamily="2" charset="0"/>
              </a:rPr>
              <a:t>piN) , niAtini ATi[l , Ti[el[T ¾li[k , vg[r[n) ÄyvAYi.</a:t>
            </a:r>
          </a:p>
          <a:p>
            <a:pPr algn="just"/>
            <a:r>
              <a:rPr lang="en-US">
                <a:latin typeface="HARIKRISHNA" pitchFamily="2" charset="0"/>
              </a:rPr>
              <a:t>ri#i) dr(myin (vXin s&gt;dB[&lt; kiy&lt;k\mn&amp; aiyi[jn.</a:t>
            </a:r>
          </a:p>
          <a:p>
            <a:pPr algn="just">
              <a:buFont typeface="Wingdings" pitchFamily="2" charset="2"/>
              <a:buNone/>
            </a:pPr>
            <a:r>
              <a:rPr lang="en-US">
                <a:latin typeface="HARIKRISHNA" pitchFamily="2" charset="0"/>
              </a:rPr>
              <a:t>   vg[r[....</a:t>
            </a:r>
          </a:p>
          <a:p>
            <a:pPr algn="just"/>
            <a:endParaRPr lang="en-US">
              <a:latin typeface="HARIKRISHNA" pitchFamily="2" charset="0"/>
            </a:endParaRPr>
          </a:p>
          <a:p>
            <a:pPr algn="just"/>
            <a:endParaRPr lang="en-US">
              <a:latin typeface="HARIKRISH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HARIKRISHNA" pitchFamily="2" charset="0"/>
              </a:rPr>
              <a:t>(</a:t>
            </a:r>
            <a:r>
              <a:rPr lang="en-US" dirty="0" err="1" smtClean="0">
                <a:latin typeface="HARIKRISHNA" pitchFamily="2" charset="0"/>
              </a:rPr>
              <a:t>nNi</a:t>
            </a:r>
            <a:r>
              <a:rPr lang="en-US" dirty="0" smtClean="0">
                <a:latin typeface="HARIKRISHNA" pitchFamily="2" charset="0"/>
              </a:rPr>
              <a:t>&lt;</a:t>
            </a:r>
            <a:r>
              <a:rPr lang="en-US" dirty="0" err="1" smtClean="0">
                <a:latin typeface="HARIKRISHNA" pitchFamily="2" charset="0"/>
              </a:rPr>
              <a:t>yk</a:t>
            </a:r>
            <a:r>
              <a:rPr lang="en-US" dirty="0" smtClean="0">
                <a:latin typeface="HARIKRISHNA" pitchFamily="2" charset="0"/>
              </a:rPr>
              <a:t> </a:t>
            </a:r>
            <a:r>
              <a:rPr lang="en-US" dirty="0" err="1" smtClean="0">
                <a:latin typeface="HARIKRISHNA" pitchFamily="2" charset="0"/>
              </a:rPr>
              <a:t>tr</a:t>
            </a:r>
            <a:r>
              <a:rPr lang="en-US" dirty="0" smtClean="0">
                <a:latin typeface="HARIKRISHNA" pitchFamily="2" charset="0"/>
              </a:rPr>
              <a:t>)k[ ¹yinmi&gt; </a:t>
            </a:r>
            <a:r>
              <a:rPr lang="en-US" dirty="0" err="1" smtClean="0">
                <a:latin typeface="HARIKRISHNA" pitchFamily="2" charset="0"/>
              </a:rPr>
              <a:t>riKvin</a:t>
            </a:r>
            <a:r>
              <a:rPr lang="en-US" dirty="0" smtClean="0">
                <a:latin typeface="HARIKRISHNA" pitchFamily="2" charset="0"/>
              </a:rPr>
              <a:t>) </a:t>
            </a:r>
            <a:r>
              <a:rPr lang="en-US" dirty="0" err="1" smtClean="0">
                <a:latin typeface="HARIKRISHNA" pitchFamily="2" charset="0"/>
              </a:rPr>
              <a:t>bibt</a:t>
            </a:r>
            <a:endParaRPr lang="en-US" dirty="0">
              <a:latin typeface="HARIKRISHNA" pitchFamily="2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pPr algn="just"/>
            <a:r>
              <a:rPr lang="en-US" dirty="0" err="1" smtClean="0">
                <a:latin typeface="HARIKRISHNA" pitchFamily="2" charset="0"/>
              </a:rPr>
              <a:t>si</a:t>
            </a:r>
            <a:r>
              <a:rPr lang="en-US" dirty="0" smtClean="0">
                <a:latin typeface="HARIKRISHNA" pitchFamily="2" charset="0"/>
              </a:rPr>
              <a:t>] p\</a:t>
            </a:r>
            <a:r>
              <a:rPr lang="en-US" dirty="0" err="1" smtClean="0">
                <a:latin typeface="HARIKRISHNA" pitchFamily="2" charset="0"/>
              </a:rPr>
              <a:t>Ym</a:t>
            </a:r>
            <a:r>
              <a:rPr lang="en-US" dirty="0" smtClean="0">
                <a:latin typeface="HARIKRISHNA" pitchFamily="2" charset="0"/>
              </a:rPr>
              <a:t> </a:t>
            </a:r>
            <a:r>
              <a:rPr lang="en-US" dirty="0" err="1" smtClean="0">
                <a:latin typeface="HARIKRISHNA" pitchFamily="2" charset="0"/>
              </a:rPr>
              <a:t>biLkn</a:t>
            </a:r>
            <a:r>
              <a:rPr lang="en-US" dirty="0" smtClean="0">
                <a:latin typeface="HARIKRISHNA" pitchFamily="2" charset="0"/>
              </a:rPr>
              <a:t>[ s&gt;p*N&lt; </a:t>
            </a:r>
            <a:r>
              <a:rPr lang="en-US" dirty="0" err="1" smtClean="0">
                <a:latin typeface="HARIKRISHNA" pitchFamily="2" charset="0"/>
              </a:rPr>
              <a:t>si</a:t>
            </a:r>
            <a:r>
              <a:rPr lang="en-US" dirty="0" smtClean="0">
                <a:latin typeface="HARIKRISHNA" pitchFamily="2" charset="0"/>
              </a:rPr>
              <a:t>&gt;</a:t>
            </a:r>
            <a:r>
              <a:rPr lang="en-US" dirty="0" smtClean="0">
                <a:latin typeface="HARIKRISHNA" pitchFamily="2" charset="0"/>
              </a:rPr>
              <a:t>B</a:t>
            </a:r>
            <a:r>
              <a:rPr lang="en-US" dirty="0" smtClean="0">
                <a:latin typeface="HARIKRISHNA" pitchFamily="2" charset="0"/>
              </a:rPr>
              <a:t>L) l[vi.</a:t>
            </a:r>
          </a:p>
          <a:p>
            <a:pPr algn="just"/>
            <a:r>
              <a:rPr lang="en-US" dirty="0" err="1" smtClean="0">
                <a:latin typeface="HARIKRISHNA" pitchFamily="2" charset="0"/>
              </a:rPr>
              <a:t>kZ</a:t>
            </a:r>
            <a:r>
              <a:rPr lang="en-US" dirty="0" smtClean="0">
                <a:latin typeface="HARIKRISHNA" pitchFamily="2" charset="0"/>
              </a:rPr>
              <a:t>(t m&amp;²y(</a:t>
            </a:r>
            <a:r>
              <a:rPr lang="en-US" dirty="0" err="1" smtClean="0">
                <a:latin typeface="HARIKRISHNA" pitchFamily="2" charset="0"/>
              </a:rPr>
              <a:t>vPy</a:t>
            </a:r>
            <a:r>
              <a:rPr lang="en-US" dirty="0" smtClean="0">
                <a:latin typeface="HARIKRISHNA" pitchFamily="2" charset="0"/>
              </a:rPr>
              <a:t> an&amp;$p C[ k[ </a:t>
            </a:r>
            <a:r>
              <a:rPr lang="en-US" dirty="0" err="1" smtClean="0">
                <a:latin typeface="HARIKRISHNA" pitchFamily="2" charset="0"/>
              </a:rPr>
              <a:t>nh</a:t>
            </a:r>
            <a:r>
              <a:rPr lang="en-US" dirty="0" smtClean="0">
                <a:latin typeface="HARIKRISHNA" pitchFamily="2" charset="0"/>
              </a:rPr>
              <a:t>) t[ </a:t>
            </a:r>
            <a:r>
              <a:rPr lang="en-US" dirty="0" err="1" smtClean="0">
                <a:latin typeface="HARIKRISHNA" pitchFamily="2" charset="0"/>
              </a:rPr>
              <a:t>ji</a:t>
            </a:r>
            <a:r>
              <a:rPr lang="en-US" dirty="0" smtClean="0">
                <a:latin typeface="HARIKRISHNA" pitchFamily="2" charset="0"/>
              </a:rPr>
              <a:t>[v&amp;.</a:t>
            </a:r>
          </a:p>
          <a:p>
            <a:pPr algn="just"/>
            <a:r>
              <a:rPr lang="en-US" dirty="0" smtClean="0">
                <a:latin typeface="HARIKRISHNA" pitchFamily="2" charset="0"/>
              </a:rPr>
              <a:t>j[-t[ p[Ti (</a:t>
            </a:r>
            <a:r>
              <a:rPr lang="en-US" dirty="0" err="1" smtClean="0">
                <a:latin typeface="HARIKRISHNA" pitchFamily="2" charset="0"/>
              </a:rPr>
              <a:t>vBig</a:t>
            </a:r>
            <a:r>
              <a:rPr lang="en-US" dirty="0" smtClean="0">
                <a:latin typeface="HARIKRISHNA" pitchFamily="2" charset="0"/>
              </a:rPr>
              <a:t> an&amp;$p C[ k[ </a:t>
            </a:r>
            <a:r>
              <a:rPr lang="en-US" dirty="0" err="1" smtClean="0">
                <a:latin typeface="HARIKRISHNA" pitchFamily="2" charset="0"/>
              </a:rPr>
              <a:t>nh</a:t>
            </a:r>
            <a:r>
              <a:rPr lang="en-US" dirty="0" smtClean="0">
                <a:latin typeface="HARIKRISHNA" pitchFamily="2" charset="0"/>
              </a:rPr>
              <a:t>) t[ </a:t>
            </a:r>
            <a:r>
              <a:rPr lang="en-US" dirty="0" err="1" smtClean="0">
                <a:latin typeface="HARIKRISHNA" pitchFamily="2" charset="0"/>
              </a:rPr>
              <a:t>ji</a:t>
            </a:r>
            <a:r>
              <a:rPr lang="en-US" dirty="0" smtClean="0">
                <a:latin typeface="HARIKRISHNA" pitchFamily="2" charset="0"/>
              </a:rPr>
              <a:t>[v&amp;.</a:t>
            </a:r>
          </a:p>
          <a:p>
            <a:pPr algn="just"/>
            <a:r>
              <a:rPr lang="en-US" dirty="0" err="1" smtClean="0">
                <a:latin typeface="HARIKRISHNA" pitchFamily="2" charset="0"/>
              </a:rPr>
              <a:t>kZ</a:t>
            </a:r>
            <a:r>
              <a:rPr lang="en-US" dirty="0" smtClean="0">
                <a:latin typeface="HARIKRISHNA" pitchFamily="2" charset="0"/>
              </a:rPr>
              <a:t>(t </a:t>
            </a:r>
            <a:r>
              <a:rPr lang="en-US" dirty="0" err="1" smtClean="0">
                <a:latin typeface="HARIKRISHNA" pitchFamily="2" charset="0"/>
              </a:rPr>
              <a:t>bnivvimi</a:t>
            </a:r>
            <a:r>
              <a:rPr lang="en-US" dirty="0" smtClean="0">
                <a:latin typeface="HARIKRISHNA" pitchFamily="2" charset="0"/>
              </a:rPr>
              <a:t>&gt; (</a:t>
            </a:r>
            <a:r>
              <a:rPr lang="en-US" dirty="0" err="1" smtClean="0">
                <a:latin typeface="HARIKRISHNA" pitchFamily="2" charset="0"/>
              </a:rPr>
              <a:t>vwiY</a:t>
            </a:r>
            <a:r>
              <a:rPr lang="en-US" dirty="0" smtClean="0">
                <a:latin typeface="HARIKRISHNA" pitchFamily="2" charset="0"/>
              </a:rPr>
              <a:t>)&lt;n&amp; </a:t>
            </a:r>
            <a:r>
              <a:rPr lang="en-US" dirty="0" err="1" smtClean="0">
                <a:latin typeface="HARIKRISHNA" pitchFamily="2" charset="0"/>
              </a:rPr>
              <a:t>yi</a:t>
            </a:r>
            <a:r>
              <a:rPr lang="en-US" dirty="0" smtClean="0">
                <a:latin typeface="HARIKRISHNA" pitchFamily="2" charset="0"/>
              </a:rPr>
              <a:t>[</a:t>
            </a:r>
            <a:r>
              <a:rPr lang="en-US" dirty="0" err="1" smtClean="0">
                <a:latin typeface="HARIKRISHNA" pitchFamily="2" charset="0"/>
              </a:rPr>
              <a:t>gdin</a:t>
            </a:r>
            <a:r>
              <a:rPr lang="en-US" dirty="0" smtClean="0">
                <a:latin typeface="HARIKRISHNA" pitchFamily="2" charset="0"/>
              </a:rPr>
              <a:t> </a:t>
            </a:r>
            <a:r>
              <a:rPr lang="en-US" dirty="0" err="1" smtClean="0">
                <a:latin typeface="HARIKRISHNA" pitchFamily="2" charset="0"/>
              </a:rPr>
              <a:t>ji</a:t>
            </a:r>
            <a:r>
              <a:rPr lang="en-US" dirty="0" smtClean="0">
                <a:latin typeface="HARIKRISHNA" pitchFamily="2" charset="0"/>
              </a:rPr>
              <a:t>[v&amp;&gt;</a:t>
            </a:r>
          </a:p>
          <a:p>
            <a:pPr algn="just"/>
            <a:r>
              <a:rPr lang="en-US" dirty="0" smtClean="0">
                <a:latin typeface="HARIKRISHNA" pitchFamily="2" charset="0"/>
              </a:rPr>
              <a:t>(k\</a:t>
            </a:r>
            <a:r>
              <a:rPr lang="en-US" dirty="0" err="1" smtClean="0">
                <a:latin typeface="HARIKRISHNA" pitchFamily="2" charset="0"/>
              </a:rPr>
              <a:t>yi</a:t>
            </a:r>
            <a:r>
              <a:rPr lang="en-US" dirty="0" smtClean="0">
                <a:latin typeface="HARIKRISHNA" pitchFamily="2" charset="0"/>
              </a:rPr>
              <a:t>(º</a:t>
            </a:r>
            <a:r>
              <a:rPr lang="en-US" dirty="0" err="1" smtClean="0">
                <a:latin typeface="HARIKRISHNA" pitchFamily="2" charset="0"/>
              </a:rPr>
              <a:t>vt</a:t>
            </a:r>
            <a:r>
              <a:rPr lang="en-US" dirty="0" smtClean="0">
                <a:latin typeface="HARIKRISHNA" pitchFamily="2" charset="0"/>
              </a:rPr>
              <a:t> nm*</a:t>
            </a:r>
            <a:r>
              <a:rPr lang="en-US" dirty="0" err="1" smtClean="0">
                <a:latin typeface="HARIKRISHNA" pitchFamily="2" charset="0"/>
              </a:rPr>
              <a:t>ni</a:t>
            </a:r>
            <a:r>
              <a:rPr lang="en-US" dirty="0" smtClean="0">
                <a:latin typeface="HARIKRISHNA" pitchFamily="2" charset="0"/>
              </a:rPr>
              <a:t>[ { </a:t>
            </a:r>
            <a:r>
              <a:rPr lang="en-US" sz="2400" dirty="0" smtClean="0">
                <a:latin typeface="Gisha" pitchFamily="34" charset="-79"/>
                <a:cs typeface="Gisha" pitchFamily="34" charset="-79"/>
              </a:rPr>
              <a:t>Working Model</a:t>
            </a:r>
            <a:r>
              <a:rPr lang="en-US" dirty="0" smtClean="0">
                <a:latin typeface="HARIKRISHNA" pitchFamily="2" charset="0"/>
              </a:rPr>
              <a:t>} hi[y </a:t>
            </a:r>
            <a:r>
              <a:rPr lang="en-US" dirty="0" err="1" smtClean="0">
                <a:latin typeface="HARIKRISHNA" pitchFamily="2" charset="0"/>
              </a:rPr>
              <a:t>ti</a:t>
            </a:r>
            <a:r>
              <a:rPr lang="en-US" dirty="0" smtClean="0">
                <a:latin typeface="HARIKRISHNA" pitchFamily="2" charset="0"/>
              </a:rPr>
              <a:t>[ </a:t>
            </a:r>
            <a:r>
              <a:rPr lang="en-US" dirty="0" err="1" smtClean="0">
                <a:latin typeface="HARIKRISHNA" pitchFamily="2" charset="0"/>
              </a:rPr>
              <a:t>vF</a:t>
            </a:r>
            <a:r>
              <a:rPr lang="en-US" dirty="0" smtClean="0">
                <a:latin typeface="HARIKRISHNA" pitchFamily="2" charset="0"/>
              </a:rPr>
              <a:t>&amp; </a:t>
            </a:r>
            <a:r>
              <a:rPr lang="en-US" dirty="0" err="1" smtClean="0">
                <a:latin typeface="HARIKRISHNA" pitchFamily="2" charset="0"/>
              </a:rPr>
              <a:t>si</a:t>
            </a:r>
            <a:r>
              <a:rPr lang="en-US" dirty="0" smtClean="0">
                <a:latin typeface="HARIKRISHNA" pitchFamily="2" charset="0"/>
              </a:rPr>
              <a:t>$.</a:t>
            </a:r>
          </a:p>
          <a:p>
            <a:pPr algn="just"/>
            <a:r>
              <a:rPr lang="en-US" dirty="0" smtClean="0">
                <a:latin typeface="HARIKRISHNA" pitchFamily="2" charset="0"/>
              </a:rPr>
              <a:t>j*</a:t>
            </a:r>
            <a:r>
              <a:rPr lang="en-US" dirty="0" err="1" smtClean="0">
                <a:latin typeface="HARIKRISHNA" pitchFamily="2" charset="0"/>
              </a:rPr>
              <a:t>ni</a:t>
            </a:r>
            <a:r>
              <a:rPr lang="en-US" dirty="0" smtClean="0">
                <a:latin typeface="HARIKRISHNA" pitchFamily="2" charset="0"/>
              </a:rPr>
              <a:t> nm*</a:t>
            </a:r>
            <a:r>
              <a:rPr lang="en-US" dirty="0" err="1" smtClean="0">
                <a:latin typeface="HARIKRISHNA" pitchFamily="2" charset="0"/>
              </a:rPr>
              <a:t>nimi</a:t>
            </a:r>
            <a:r>
              <a:rPr lang="en-US" dirty="0" smtClean="0">
                <a:latin typeface="HARIKRISHNA" pitchFamily="2" charset="0"/>
              </a:rPr>
              <a:t>&gt; </a:t>
            </a:r>
            <a:r>
              <a:rPr lang="en-US" dirty="0" err="1" smtClean="0">
                <a:latin typeface="HARIKRISHNA" pitchFamily="2" charset="0"/>
              </a:rPr>
              <a:t>kek</a:t>
            </a:r>
            <a:r>
              <a:rPr lang="en-US" dirty="0" smtClean="0">
                <a:latin typeface="HARIKRISHNA" pitchFamily="2" charset="0"/>
              </a:rPr>
              <a:t> </a:t>
            </a:r>
            <a:r>
              <a:rPr lang="en-US" dirty="0" err="1" smtClean="0">
                <a:latin typeface="HARIKRISHNA" pitchFamily="2" charset="0"/>
              </a:rPr>
              <a:t>s&amp;Firi</a:t>
            </a:r>
            <a:r>
              <a:rPr lang="en-US" dirty="0" smtClean="0">
                <a:latin typeface="HARIKRISHNA" pitchFamily="2" charset="0"/>
              </a:rPr>
              <a:t>[ hi[y k[ (</a:t>
            </a:r>
            <a:r>
              <a:rPr lang="en-US" dirty="0" err="1" smtClean="0">
                <a:latin typeface="HARIKRISHNA" pitchFamily="2" charset="0"/>
              </a:rPr>
              <a:t>vcirj</a:t>
            </a:r>
            <a:r>
              <a:rPr lang="en-US" dirty="0" smtClean="0">
                <a:latin typeface="HARIKRISHNA" pitchFamily="2" charset="0"/>
              </a:rPr>
              <a:t> </a:t>
            </a:r>
            <a:r>
              <a:rPr lang="en-US" dirty="0" err="1" smtClean="0">
                <a:latin typeface="HARIKRISHNA" pitchFamily="2" charset="0"/>
              </a:rPr>
              <a:t>nvi</a:t>
            </a:r>
            <a:r>
              <a:rPr lang="en-US" dirty="0" smtClean="0">
                <a:latin typeface="HARIKRISHNA" pitchFamily="2" charset="0"/>
              </a:rPr>
              <a:t>[ hi[y </a:t>
            </a:r>
            <a:r>
              <a:rPr lang="en-US" dirty="0" err="1" smtClean="0">
                <a:latin typeface="HARIKRISHNA" pitchFamily="2" charset="0"/>
              </a:rPr>
              <a:t>ti</a:t>
            </a:r>
            <a:r>
              <a:rPr lang="en-US" dirty="0" smtClean="0">
                <a:latin typeface="HARIKRISHNA" pitchFamily="2" charset="0"/>
              </a:rPr>
              <a:t>[ </a:t>
            </a:r>
            <a:r>
              <a:rPr lang="en-US" dirty="0" err="1" smtClean="0">
                <a:latin typeface="HARIKRISHNA" pitchFamily="2" charset="0"/>
              </a:rPr>
              <a:t>vF</a:t>
            </a:r>
            <a:r>
              <a:rPr lang="en-US" dirty="0" smtClean="0">
                <a:latin typeface="HARIKRISHNA" pitchFamily="2" charset="0"/>
              </a:rPr>
              <a:t>&amp; </a:t>
            </a:r>
            <a:r>
              <a:rPr lang="en-US" dirty="0" err="1" smtClean="0">
                <a:latin typeface="HARIKRISHNA" pitchFamily="2" charset="0"/>
              </a:rPr>
              <a:t>si</a:t>
            </a:r>
            <a:r>
              <a:rPr lang="en-US" dirty="0" smtClean="0">
                <a:latin typeface="HARIKRISHNA" pitchFamily="2" charset="0"/>
              </a:rPr>
              <a:t>$.</a:t>
            </a:r>
          </a:p>
          <a:p>
            <a:pPr algn="just"/>
            <a:r>
              <a:rPr lang="en-US" dirty="0" err="1" smtClean="0">
                <a:latin typeface="HARIKRISHNA" pitchFamily="2" charset="0"/>
              </a:rPr>
              <a:t>tkn</a:t>
            </a:r>
            <a:r>
              <a:rPr lang="en-US" dirty="0" smtClean="0">
                <a:latin typeface="HARIKRISHNA" pitchFamily="2" charset="0"/>
              </a:rPr>
              <a:t>)k) </a:t>
            </a:r>
            <a:r>
              <a:rPr lang="en-US" dirty="0" err="1" smtClean="0">
                <a:latin typeface="HARIKRISHNA" pitchFamily="2" charset="0"/>
              </a:rPr>
              <a:t>ki</a:t>
            </a:r>
            <a:r>
              <a:rPr lang="en-US" dirty="0" smtClean="0">
                <a:latin typeface="HARIKRISHNA" pitchFamily="2" charset="0"/>
              </a:rPr>
              <a:t>]</a:t>
            </a:r>
            <a:r>
              <a:rPr lang="en-US" dirty="0" err="1" smtClean="0">
                <a:latin typeface="HARIKRISHNA" pitchFamily="2" charset="0"/>
              </a:rPr>
              <a:t>SÃy</a:t>
            </a:r>
            <a:r>
              <a:rPr lang="en-US" dirty="0" smtClean="0">
                <a:latin typeface="HARIKRISHNA" pitchFamily="2" charset="0"/>
              </a:rPr>
              <a:t> </a:t>
            </a:r>
            <a:r>
              <a:rPr lang="en-US" dirty="0" err="1" smtClean="0">
                <a:latin typeface="HARIKRISHNA" pitchFamily="2" charset="0"/>
              </a:rPr>
              <a:t>u_im</a:t>
            </a:r>
            <a:r>
              <a:rPr lang="en-US" dirty="0" smtClean="0">
                <a:latin typeface="HARIKRISHNA" pitchFamily="2" charset="0"/>
              </a:rPr>
              <a:t> hi[v&amp; </a:t>
            </a:r>
            <a:r>
              <a:rPr lang="en-US" dirty="0" err="1" smtClean="0">
                <a:latin typeface="HARIKRISHNA" pitchFamily="2" charset="0"/>
              </a:rPr>
              <a:t>ji</a:t>
            </a:r>
            <a:r>
              <a:rPr lang="en-US" dirty="0" smtClean="0">
                <a:latin typeface="HARIKRISHNA" pitchFamily="2" charset="0"/>
              </a:rPr>
              <a:t>[ea[.</a:t>
            </a:r>
          </a:p>
          <a:p>
            <a:pPr algn="just"/>
            <a:r>
              <a:rPr lang="en-US" dirty="0" err="1" smtClean="0">
                <a:latin typeface="HARIKRISHNA" pitchFamily="2" charset="0"/>
              </a:rPr>
              <a:t>hiln</a:t>
            </a:r>
            <a:r>
              <a:rPr lang="en-US" dirty="0" smtClean="0">
                <a:latin typeface="HARIKRISHNA" pitchFamily="2" charset="0"/>
              </a:rPr>
              <a:t>) </a:t>
            </a:r>
            <a:r>
              <a:rPr lang="en-US" dirty="0" err="1" smtClean="0">
                <a:latin typeface="HARIKRISHNA" pitchFamily="2" charset="0"/>
              </a:rPr>
              <a:t>smAyini</a:t>
            </a:r>
            <a:r>
              <a:rPr lang="en-US" dirty="0" smtClean="0">
                <a:latin typeface="HARIKRISHNA" pitchFamily="2" charset="0"/>
              </a:rPr>
              <a:t>[ </a:t>
            </a:r>
            <a:r>
              <a:rPr lang="en-US" dirty="0" err="1" smtClean="0">
                <a:latin typeface="HARIKRISHNA" pitchFamily="2" charset="0"/>
              </a:rPr>
              <a:t>uk</a:t>
            </a:r>
            <a:r>
              <a:rPr lang="en-US" dirty="0" smtClean="0">
                <a:latin typeface="HARIKRISHNA" pitchFamily="2" charset="0"/>
              </a:rPr>
              <a:t>[l </a:t>
            </a:r>
            <a:r>
              <a:rPr lang="en-US" dirty="0" err="1" smtClean="0">
                <a:latin typeface="HARIKRISHNA" pitchFamily="2" charset="0"/>
              </a:rPr>
              <a:t>dSi</a:t>
            </a:r>
            <a:r>
              <a:rPr lang="en-US" dirty="0" smtClean="0">
                <a:latin typeface="HARIKRISHNA" pitchFamily="2" charset="0"/>
              </a:rPr>
              <a:t>&lt;</a:t>
            </a:r>
            <a:r>
              <a:rPr lang="en-US" dirty="0" err="1" smtClean="0">
                <a:latin typeface="HARIKRISHNA" pitchFamily="2" charset="0"/>
              </a:rPr>
              <a:t>vt</a:t>
            </a:r>
            <a:r>
              <a:rPr lang="en-US" dirty="0" smtClean="0">
                <a:latin typeface="HARIKRISHNA" pitchFamily="2" charset="0"/>
              </a:rPr>
              <a:t>) k[ </a:t>
            </a:r>
            <a:r>
              <a:rPr lang="en-US" dirty="0" err="1" smtClean="0">
                <a:latin typeface="HARIKRISHNA" pitchFamily="2" charset="0"/>
              </a:rPr>
              <a:t>pC</a:t>
            </a:r>
            <a:r>
              <a:rPr lang="en-US" dirty="0" smtClean="0">
                <a:latin typeface="HARIKRISHNA" pitchFamily="2" charset="0"/>
              </a:rPr>
              <a:t>) </a:t>
            </a:r>
            <a:r>
              <a:rPr lang="en-US" dirty="0" err="1" smtClean="0">
                <a:latin typeface="HARIKRISHNA" pitchFamily="2" charset="0"/>
              </a:rPr>
              <a:t>smAyi</a:t>
            </a:r>
            <a:r>
              <a:rPr lang="en-US" dirty="0" smtClean="0">
                <a:latin typeface="HARIKRISHNA" pitchFamily="2" charset="0"/>
              </a:rPr>
              <a:t> s&gt;dB[&lt; </a:t>
            </a:r>
            <a:r>
              <a:rPr lang="en-US" dirty="0" err="1" smtClean="0">
                <a:latin typeface="HARIKRISHNA" pitchFamily="2" charset="0"/>
              </a:rPr>
              <a:t>li</a:t>
            </a:r>
            <a:r>
              <a:rPr lang="en-US" dirty="0" smtClean="0">
                <a:latin typeface="HARIKRISHNA" pitchFamily="2" charset="0"/>
              </a:rPr>
              <a:t>[k </a:t>
            </a:r>
            <a:r>
              <a:rPr lang="en-US" dirty="0" err="1" smtClean="0">
                <a:latin typeface="HARIKRISHNA" pitchFamily="2" charset="0"/>
              </a:rPr>
              <a:t>jigZ</a:t>
            </a:r>
            <a:r>
              <a:rPr lang="en-US" dirty="0" smtClean="0">
                <a:latin typeface="HARIKRISHNA" pitchFamily="2" charset="0"/>
              </a:rPr>
              <a:t>(t </a:t>
            </a:r>
            <a:r>
              <a:rPr lang="en-US" dirty="0" err="1" smtClean="0">
                <a:latin typeface="HARIKRISHNA" pitchFamily="2" charset="0"/>
              </a:rPr>
              <a:t>livt</a:t>
            </a:r>
            <a:r>
              <a:rPr lang="en-US" dirty="0" smtClean="0">
                <a:latin typeface="HARIKRISHNA" pitchFamily="2" charset="0"/>
              </a:rPr>
              <a:t>) </a:t>
            </a:r>
            <a:r>
              <a:rPr lang="en-US" dirty="0" err="1" smtClean="0">
                <a:latin typeface="HARIKRISHNA" pitchFamily="2" charset="0"/>
              </a:rPr>
              <a:t>kZ</a:t>
            </a:r>
            <a:r>
              <a:rPr lang="en-US" dirty="0" smtClean="0">
                <a:latin typeface="HARIKRISHNA" pitchFamily="2" charset="0"/>
              </a:rPr>
              <a:t>(t </a:t>
            </a:r>
            <a:r>
              <a:rPr lang="en-US" dirty="0" err="1" smtClean="0">
                <a:latin typeface="HARIKRISHNA" pitchFamily="2" charset="0"/>
              </a:rPr>
              <a:t>vF</a:t>
            </a:r>
            <a:r>
              <a:rPr lang="en-US" dirty="0" smtClean="0">
                <a:latin typeface="HARIKRISHNA" pitchFamily="2" charset="0"/>
              </a:rPr>
              <a:t>&amp; sir)</a:t>
            </a:r>
          </a:p>
          <a:p>
            <a:pPr algn="just">
              <a:buNone/>
            </a:pPr>
            <a:endParaRPr lang="en-US" dirty="0">
              <a:latin typeface="HARIKRISHNA" pitchFamily="2" charset="0"/>
            </a:endParaRPr>
          </a:p>
          <a:p>
            <a:pPr algn="just"/>
            <a:endParaRPr lang="en-US" dirty="0">
              <a:latin typeface="HARIKRISHNA" pitchFamily="2" charset="0"/>
            </a:endParaRPr>
          </a:p>
          <a:p>
            <a:pPr algn="just"/>
            <a:endParaRPr lang="en-US" dirty="0">
              <a:latin typeface="HARIKRISH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HARIKRISHNA" pitchFamily="2" charset="0"/>
              </a:rPr>
              <a:t>(</a:t>
            </a:r>
            <a:r>
              <a:rPr lang="en-US" dirty="0" err="1" smtClean="0">
                <a:latin typeface="HARIKRISHNA" pitchFamily="2" charset="0"/>
              </a:rPr>
              <a:t>nNi</a:t>
            </a:r>
            <a:r>
              <a:rPr lang="en-US" dirty="0" smtClean="0">
                <a:latin typeface="HARIKRISHNA" pitchFamily="2" charset="0"/>
              </a:rPr>
              <a:t>&lt;</a:t>
            </a:r>
            <a:r>
              <a:rPr lang="en-US" dirty="0" err="1" smtClean="0">
                <a:latin typeface="HARIKRISHNA" pitchFamily="2" charset="0"/>
              </a:rPr>
              <a:t>yk</a:t>
            </a:r>
            <a:r>
              <a:rPr lang="en-US" dirty="0" smtClean="0">
                <a:latin typeface="HARIKRISHNA" pitchFamily="2" charset="0"/>
              </a:rPr>
              <a:t> </a:t>
            </a:r>
            <a:r>
              <a:rPr lang="en-US" dirty="0" err="1" smtClean="0">
                <a:latin typeface="HARIKRISHNA" pitchFamily="2" charset="0"/>
              </a:rPr>
              <a:t>tr</a:t>
            </a:r>
            <a:r>
              <a:rPr lang="en-US" dirty="0" smtClean="0">
                <a:latin typeface="HARIKRISHNA" pitchFamily="2" charset="0"/>
              </a:rPr>
              <a:t>)k[ ¹yinmi&gt; </a:t>
            </a:r>
            <a:r>
              <a:rPr lang="en-US" dirty="0" err="1" smtClean="0">
                <a:latin typeface="HARIKRISHNA" pitchFamily="2" charset="0"/>
              </a:rPr>
              <a:t>riKvin</a:t>
            </a:r>
            <a:r>
              <a:rPr lang="en-US" dirty="0" smtClean="0">
                <a:latin typeface="HARIKRISHNA" pitchFamily="2" charset="0"/>
              </a:rPr>
              <a:t>) </a:t>
            </a:r>
            <a:r>
              <a:rPr lang="en-US" dirty="0" err="1" smtClean="0">
                <a:latin typeface="HARIKRISHNA" pitchFamily="2" charset="0"/>
              </a:rPr>
              <a:t>bibt</a:t>
            </a:r>
            <a:endParaRPr lang="en-US" dirty="0">
              <a:latin typeface="HARIKRISHNA" pitchFamily="2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pPr algn="just"/>
            <a:r>
              <a:rPr lang="en-US" dirty="0" err="1" smtClean="0">
                <a:latin typeface="HARIKRISHNA" pitchFamily="2" charset="0"/>
              </a:rPr>
              <a:t>biLkn</a:t>
            </a:r>
            <a:r>
              <a:rPr lang="en-US" dirty="0" smtClean="0">
                <a:latin typeface="HARIKRISHNA" pitchFamily="2" charset="0"/>
              </a:rPr>
              <a:t>&amp; </a:t>
            </a:r>
            <a:r>
              <a:rPr lang="en-US" dirty="0" err="1" smtClean="0">
                <a:latin typeface="HARIKRISHNA" pitchFamily="2" charset="0"/>
              </a:rPr>
              <a:t>kZ</a:t>
            </a:r>
            <a:r>
              <a:rPr lang="en-US" dirty="0" smtClean="0">
                <a:latin typeface="HARIKRISHNA" pitchFamily="2" charset="0"/>
              </a:rPr>
              <a:t>(t (</a:t>
            </a:r>
            <a:r>
              <a:rPr lang="en-US" dirty="0" err="1" smtClean="0">
                <a:latin typeface="HARIKRISHNA" pitchFamily="2" charset="0"/>
              </a:rPr>
              <a:t>vS</a:t>
            </a:r>
            <a:r>
              <a:rPr lang="en-US" dirty="0" smtClean="0">
                <a:latin typeface="HARIKRISHNA" pitchFamily="2" charset="0"/>
              </a:rPr>
              <a:t>[n&amp; </a:t>
            </a:r>
            <a:r>
              <a:rPr lang="en-US" dirty="0" err="1" smtClean="0">
                <a:latin typeface="HARIKRISHNA" pitchFamily="2" charset="0"/>
              </a:rPr>
              <a:t>Xin</a:t>
            </a:r>
            <a:r>
              <a:rPr lang="en-US" dirty="0" smtClean="0">
                <a:latin typeface="HARIKRISHNA" pitchFamily="2" charset="0"/>
              </a:rPr>
              <a:t>.</a:t>
            </a:r>
          </a:p>
          <a:p>
            <a:pPr algn="just"/>
            <a:r>
              <a:rPr lang="en-US" dirty="0" err="1" smtClean="0">
                <a:latin typeface="HARIKRISHNA" pitchFamily="2" charset="0"/>
              </a:rPr>
              <a:t>kZ</a:t>
            </a:r>
            <a:r>
              <a:rPr lang="en-US" dirty="0" smtClean="0">
                <a:latin typeface="HARIKRISHNA" pitchFamily="2" charset="0"/>
              </a:rPr>
              <a:t>(t </a:t>
            </a:r>
            <a:r>
              <a:rPr lang="en-US" dirty="0" err="1" smtClean="0">
                <a:latin typeface="HARIKRISHNA" pitchFamily="2" charset="0"/>
              </a:rPr>
              <a:t>viAt</a:t>
            </a:r>
            <a:r>
              <a:rPr lang="en-US" dirty="0" smtClean="0">
                <a:latin typeface="HARIKRISHNA" pitchFamily="2" charset="0"/>
              </a:rPr>
              <a:t>(</a:t>
            </a:r>
            <a:r>
              <a:rPr lang="en-US" dirty="0" err="1" smtClean="0">
                <a:latin typeface="HARIKRISHNA" pitchFamily="2" charset="0"/>
              </a:rPr>
              <a:t>vk</a:t>
            </a:r>
            <a:r>
              <a:rPr lang="en-US" dirty="0" smtClean="0">
                <a:latin typeface="HARIKRISHNA" pitchFamily="2" charset="0"/>
              </a:rPr>
              <a:t> hi[v) </a:t>
            </a:r>
            <a:r>
              <a:rPr lang="en-US" dirty="0" err="1" smtClean="0">
                <a:latin typeface="HARIKRISHNA" pitchFamily="2" charset="0"/>
              </a:rPr>
              <a:t>ji</a:t>
            </a:r>
            <a:r>
              <a:rPr lang="en-US" dirty="0" smtClean="0">
                <a:latin typeface="HARIKRISHNA" pitchFamily="2" charset="0"/>
              </a:rPr>
              <a:t>[ea[ an[ </a:t>
            </a:r>
            <a:r>
              <a:rPr lang="en-US" dirty="0" err="1" smtClean="0">
                <a:latin typeface="HARIKRISHNA" pitchFamily="2" charset="0"/>
              </a:rPr>
              <a:t>nJkni</a:t>
            </a:r>
            <a:r>
              <a:rPr lang="en-US" dirty="0" smtClean="0">
                <a:latin typeface="HARIKRISHNA" pitchFamily="2" charset="0"/>
              </a:rPr>
              <a:t> B(</a:t>
            </a:r>
            <a:r>
              <a:rPr lang="en-US" dirty="0" err="1" smtClean="0">
                <a:latin typeface="HARIKRISHNA" pitchFamily="2" charset="0"/>
              </a:rPr>
              <a:t>vOymi</a:t>
            </a:r>
            <a:r>
              <a:rPr lang="en-US" dirty="0" smtClean="0">
                <a:latin typeface="HARIKRISHNA" pitchFamily="2" charset="0"/>
              </a:rPr>
              <a:t>&gt; t[</a:t>
            </a:r>
            <a:r>
              <a:rPr lang="en-US" dirty="0" err="1" smtClean="0">
                <a:latin typeface="HARIKRISHNA" pitchFamily="2" charset="0"/>
              </a:rPr>
              <a:t>ni</a:t>
            </a:r>
            <a:r>
              <a:rPr lang="en-US" dirty="0" smtClean="0">
                <a:latin typeface="HARIKRISHNA" pitchFamily="2" charset="0"/>
              </a:rPr>
              <a:t>[ </a:t>
            </a:r>
            <a:r>
              <a:rPr lang="en-US" dirty="0" err="1" smtClean="0">
                <a:latin typeface="HARIKRISHNA" pitchFamily="2" charset="0"/>
              </a:rPr>
              <a:t>upyi</a:t>
            </a:r>
            <a:r>
              <a:rPr lang="en-US" dirty="0" smtClean="0">
                <a:latin typeface="HARIKRISHNA" pitchFamily="2" charset="0"/>
              </a:rPr>
              <a:t>[g Ye </a:t>
            </a:r>
            <a:r>
              <a:rPr lang="en-US" dirty="0" err="1" smtClean="0">
                <a:latin typeface="HARIKRISHNA" pitchFamily="2" charset="0"/>
              </a:rPr>
              <a:t>Sk</a:t>
            </a:r>
            <a:r>
              <a:rPr lang="en-US" dirty="0" smtClean="0">
                <a:latin typeface="HARIKRISHNA" pitchFamily="2" charset="0"/>
              </a:rPr>
              <a:t>[ t[m hi[y </a:t>
            </a:r>
            <a:r>
              <a:rPr lang="en-US" dirty="0" err="1" smtClean="0">
                <a:latin typeface="HARIKRISHNA" pitchFamily="2" charset="0"/>
              </a:rPr>
              <a:t>ti</a:t>
            </a:r>
            <a:r>
              <a:rPr lang="en-US" dirty="0" smtClean="0">
                <a:latin typeface="HARIKRISHNA" pitchFamily="2" charset="0"/>
              </a:rPr>
              <a:t>[ </a:t>
            </a:r>
            <a:r>
              <a:rPr lang="en-US" dirty="0" err="1" smtClean="0">
                <a:latin typeface="HARIKRISHNA" pitchFamily="2" charset="0"/>
              </a:rPr>
              <a:t>vF</a:t>
            </a:r>
            <a:r>
              <a:rPr lang="en-US" dirty="0" smtClean="0">
                <a:latin typeface="HARIKRISHNA" pitchFamily="2" charset="0"/>
              </a:rPr>
              <a:t>&amp; </a:t>
            </a:r>
            <a:r>
              <a:rPr lang="en-US" dirty="0" err="1" smtClean="0">
                <a:latin typeface="HARIKRISHNA" pitchFamily="2" charset="0"/>
              </a:rPr>
              <a:t>si</a:t>
            </a:r>
            <a:r>
              <a:rPr lang="en-US" dirty="0" smtClean="0">
                <a:latin typeface="HARIKRISHNA" pitchFamily="2" charset="0"/>
              </a:rPr>
              <a:t>$.</a:t>
            </a:r>
          </a:p>
          <a:p>
            <a:pPr algn="just"/>
            <a:r>
              <a:rPr lang="en-US" dirty="0" err="1" smtClean="0">
                <a:latin typeface="HARIKRISHNA" pitchFamily="2" charset="0"/>
              </a:rPr>
              <a:t>biLkn</a:t>
            </a:r>
            <a:r>
              <a:rPr lang="en-US" dirty="0" smtClean="0">
                <a:latin typeface="HARIKRISHNA" pitchFamily="2" charset="0"/>
              </a:rPr>
              <a:t>) </a:t>
            </a:r>
            <a:r>
              <a:rPr lang="en-US" dirty="0" err="1" smtClean="0">
                <a:latin typeface="HARIKRISHNA" pitchFamily="2" charset="0"/>
              </a:rPr>
              <a:t>rj</a:t>
            </a:r>
            <a:r>
              <a:rPr lang="en-US" dirty="0" smtClean="0">
                <a:latin typeface="HARIKRISHNA" pitchFamily="2" charset="0"/>
              </a:rPr>
              <a:t>*</a:t>
            </a:r>
            <a:r>
              <a:rPr lang="en-US" dirty="0" err="1" smtClean="0">
                <a:latin typeface="HARIKRISHNA" pitchFamily="2" charset="0"/>
              </a:rPr>
              <a:t>ait</a:t>
            </a:r>
            <a:r>
              <a:rPr lang="en-US" dirty="0" smtClean="0">
                <a:latin typeface="HARIKRISHNA" pitchFamily="2" charset="0"/>
              </a:rPr>
              <a:t>.</a:t>
            </a:r>
          </a:p>
          <a:p>
            <a:pPr algn="just"/>
            <a:r>
              <a:rPr lang="en-US" dirty="0" smtClean="0">
                <a:latin typeface="HARIKRISHNA" pitchFamily="2" charset="0"/>
              </a:rPr>
              <a:t>(</a:t>
            </a:r>
            <a:r>
              <a:rPr lang="en-US" dirty="0" err="1" smtClean="0">
                <a:latin typeface="HARIKRISHNA" pitchFamily="2" charset="0"/>
              </a:rPr>
              <a:t>vwiY</a:t>
            </a:r>
            <a:r>
              <a:rPr lang="en-US" dirty="0" smtClean="0">
                <a:latin typeface="HARIKRISHNA" pitchFamily="2" charset="0"/>
              </a:rPr>
              <a:t>)&lt;n) </a:t>
            </a:r>
            <a:r>
              <a:rPr lang="en-US" dirty="0" err="1" smtClean="0">
                <a:latin typeface="HARIKRISHNA" pitchFamily="2" charset="0"/>
              </a:rPr>
              <a:t>vy</a:t>
            </a:r>
            <a:r>
              <a:rPr lang="en-US" dirty="0" smtClean="0">
                <a:latin typeface="HARIKRISHNA" pitchFamily="2" charset="0"/>
              </a:rPr>
              <a:t> </a:t>
            </a:r>
            <a:r>
              <a:rPr lang="en-US" dirty="0" err="1" smtClean="0">
                <a:latin typeface="HARIKRISHNA" pitchFamily="2" charset="0"/>
              </a:rPr>
              <a:t>kxin</a:t>
            </a:r>
            <a:r>
              <a:rPr lang="en-US" dirty="0" smtClean="0">
                <a:latin typeface="HARIKRISHNA" pitchFamily="2" charset="0"/>
              </a:rPr>
              <a:t>[ ¹yinmi&gt; </a:t>
            </a:r>
            <a:r>
              <a:rPr lang="en-US" dirty="0" err="1" smtClean="0">
                <a:latin typeface="HARIKRISHNA" pitchFamily="2" charset="0"/>
              </a:rPr>
              <a:t>riK</a:t>
            </a:r>
            <a:r>
              <a:rPr lang="en-US" dirty="0" smtClean="0">
                <a:latin typeface="HARIKRISHNA" pitchFamily="2" charset="0"/>
              </a:rPr>
              <a:t>) </a:t>
            </a:r>
            <a:r>
              <a:rPr lang="en-US" dirty="0" err="1" smtClean="0">
                <a:latin typeface="HARIKRISHNA" pitchFamily="2" charset="0"/>
              </a:rPr>
              <a:t>kZ</a:t>
            </a:r>
            <a:r>
              <a:rPr lang="en-US" dirty="0" smtClean="0">
                <a:latin typeface="HARIKRISHNA" pitchFamily="2" charset="0"/>
              </a:rPr>
              <a:t>(</a:t>
            </a:r>
            <a:r>
              <a:rPr lang="en-US" dirty="0" err="1" smtClean="0">
                <a:latin typeface="HARIKRISHNA" pitchFamily="2" charset="0"/>
              </a:rPr>
              <a:t>tn</a:t>
            </a:r>
            <a:r>
              <a:rPr lang="en-US" dirty="0" smtClean="0">
                <a:latin typeface="HARIKRISHNA" pitchFamily="2" charset="0"/>
              </a:rPr>
              <a:t>[ an&amp;$p </a:t>
            </a:r>
            <a:r>
              <a:rPr lang="en-US" dirty="0" err="1" smtClean="0">
                <a:latin typeface="HARIKRISHNA" pitchFamily="2" charset="0"/>
              </a:rPr>
              <a:t>p</a:t>
            </a:r>
            <a:r>
              <a:rPr lang="en-US" dirty="0" smtClean="0">
                <a:latin typeface="HARIKRISHNA" pitchFamily="2" charset="0"/>
              </a:rPr>
              <a:t>\</a:t>
            </a:r>
            <a:r>
              <a:rPr lang="en-US" dirty="0" err="1" smtClean="0">
                <a:latin typeface="HARIKRISHNA" pitchFamily="2" charset="0"/>
              </a:rPr>
              <a:t>Ån</a:t>
            </a:r>
            <a:r>
              <a:rPr lang="en-US" dirty="0" smtClean="0">
                <a:latin typeface="HARIKRISHNA" pitchFamily="2" charset="0"/>
              </a:rPr>
              <a:t> p*</a:t>
            </a:r>
            <a:r>
              <a:rPr lang="en-US" dirty="0" err="1" smtClean="0">
                <a:latin typeface="HARIKRISHNA" pitchFamily="2" charset="0"/>
              </a:rPr>
              <a:t>Cvi</a:t>
            </a:r>
            <a:r>
              <a:rPr lang="en-US" dirty="0" smtClean="0">
                <a:latin typeface="HARIKRISHNA" pitchFamily="2" charset="0"/>
              </a:rPr>
              <a:t>.</a:t>
            </a:r>
            <a:endParaRPr lang="en-US" dirty="0" smtClean="0">
              <a:latin typeface="HARIKRISHNA" pitchFamily="2" charset="0"/>
            </a:endParaRPr>
          </a:p>
          <a:p>
            <a:pPr algn="just"/>
            <a:r>
              <a:rPr lang="en-US" dirty="0" err="1" smtClean="0">
                <a:latin typeface="HARIKRISHNA" pitchFamily="2" charset="0"/>
              </a:rPr>
              <a:t>kZ</a:t>
            </a:r>
            <a:r>
              <a:rPr lang="en-US" dirty="0" smtClean="0">
                <a:latin typeface="HARIKRISHNA" pitchFamily="2" charset="0"/>
              </a:rPr>
              <a:t>(t </a:t>
            </a:r>
            <a:r>
              <a:rPr lang="en-US" dirty="0" err="1" smtClean="0">
                <a:latin typeface="HARIKRISHNA" pitchFamily="2" charset="0"/>
              </a:rPr>
              <a:t>aispis</a:t>
            </a:r>
            <a:r>
              <a:rPr lang="en-US" dirty="0" smtClean="0">
                <a:latin typeface="HARIKRISHNA" pitchFamily="2" charset="0"/>
              </a:rPr>
              <a:t> </a:t>
            </a:r>
            <a:r>
              <a:rPr lang="en-US" dirty="0" err="1" smtClean="0">
                <a:latin typeface="HARIKRISHNA" pitchFamily="2" charset="0"/>
              </a:rPr>
              <a:t>miY</a:t>
            </a:r>
            <a:r>
              <a:rPr lang="en-US" dirty="0" smtClean="0">
                <a:latin typeface="HARIKRISHNA" pitchFamily="2" charset="0"/>
              </a:rPr>
              <a:t>) </a:t>
            </a:r>
            <a:r>
              <a:rPr lang="en-US" dirty="0" err="1" smtClean="0">
                <a:latin typeface="HARIKRISHNA" pitchFamily="2" charset="0"/>
              </a:rPr>
              <a:t>mLt</a:t>
            </a:r>
            <a:r>
              <a:rPr lang="en-US" dirty="0" smtClean="0">
                <a:latin typeface="HARIKRISHNA" pitchFamily="2" charset="0"/>
              </a:rPr>
              <a:t>) </a:t>
            </a:r>
            <a:r>
              <a:rPr lang="en-US" dirty="0" err="1" smtClean="0">
                <a:latin typeface="HARIKRISHNA" pitchFamily="2" charset="0"/>
              </a:rPr>
              <a:t>vAt</a:t>
            </a:r>
            <a:r>
              <a:rPr lang="en-US" dirty="0" smtClean="0">
                <a:latin typeface="HARIKRISHNA" pitchFamily="2" charset="0"/>
              </a:rPr>
              <a:t>&amp; </a:t>
            </a:r>
            <a:r>
              <a:rPr lang="en-US" dirty="0" err="1" smtClean="0">
                <a:latin typeface="HARIKRISHNA" pitchFamily="2" charset="0"/>
              </a:rPr>
              <a:t>miY</a:t>
            </a:r>
            <a:r>
              <a:rPr lang="en-US" dirty="0" smtClean="0">
                <a:latin typeface="HARIKRISHNA" pitchFamily="2" charset="0"/>
              </a:rPr>
              <a:t>) </a:t>
            </a:r>
            <a:r>
              <a:rPr lang="en-US" dirty="0" err="1" smtClean="0">
                <a:latin typeface="HARIKRISHNA" pitchFamily="2" charset="0"/>
              </a:rPr>
              <a:t>bniv</a:t>
            </a:r>
            <a:r>
              <a:rPr lang="en-US" dirty="0" smtClean="0">
                <a:latin typeface="HARIKRISHNA" pitchFamily="2" charset="0"/>
              </a:rPr>
              <a:t>) hi[y </a:t>
            </a:r>
            <a:r>
              <a:rPr lang="en-US" dirty="0" err="1" smtClean="0">
                <a:latin typeface="HARIKRISHNA" pitchFamily="2" charset="0"/>
              </a:rPr>
              <a:t>ti</a:t>
            </a:r>
            <a:r>
              <a:rPr lang="en-US" dirty="0" smtClean="0">
                <a:latin typeface="HARIKRISHNA" pitchFamily="2" charset="0"/>
              </a:rPr>
              <a:t>[ </a:t>
            </a:r>
            <a:r>
              <a:rPr lang="en-US" dirty="0" err="1" smtClean="0">
                <a:latin typeface="HARIKRISHNA" pitchFamily="2" charset="0"/>
              </a:rPr>
              <a:t>vF</a:t>
            </a:r>
            <a:r>
              <a:rPr lang="en-US" dirty="0" smtClean="0">
                <a:latin typeface="HARIKRISHNA" pitchFamily="2" charset="0"/>
              </a:rPr>
              <a:t>&amp; </a:t>
            </a:r>
            <a:r>
              <a:rPr lang="en-US" dirty="0" err="1" smtClean="0">
                <a:latin typeface="HARIKRISHNA" pitchFamily="2" charset="0"/>
              </a:rPr>
              <a:t>si</a:t>
            </a:r>
            <a:r>
              <a:rPr lang="en-US" dirty="0" smtClean="0">
                <a:latin typeface="HARIKRISHNA" pitchFamily="2" charset="0"/>
              </a:rPr>
              <a:t>$.</a:t>
            </a:r>
          </a:p>
          <a:p>
            <a:pPr algn="just"/>
            <a:r>
              <a:rPr lang="en-US" dirty="0" err="1" smtClean="0">
                <a:latin typeface="HARIKRISHNA" pitchFamily="2" charset="0"/>
              </a:rPr>
              <a:t>srLtiY</a:t>
            </a:r>
            <a:r>
              <a:rPr lang="en-US" dirty="0" smtClean="0">
                <a:latin typeface="HARIKRISHNA" pitchFamily="2" charset="0"/>
              </a:rPr>
              <a:t>) h[</a:t>
            </a:r>
            <a:r>
              <a:rPr lang="en-US" dirty="0" err="1" smtClean="0">
                <a:latin typeface="HARIKRISHNA" pitchFamily="2" charset="0"/>
              </a:rPr>
              <a:t>rf</a:t>
            </a:r>
            <a:r>
              <a:rPr lang="en-US" dirty="0" smtClean="0">
                <a:latin typeface="HARIKRISHNA" pitchFamily="2" charset="0"/>
              </a:rPr>
              <a:t>[r Ye </a:t>
            </a:r>
            <a:r>
              <a:rPr lang="en-US" dirty="0" err="1" smtClean="0">
                <a:latin typeface="HARIKRISHNA" pitchFamily="2" charset="0"/>
              </a:rPr>
              <a:t>Sk</a:t>
            </a:r>
            <a:r>
              <a:rPr lang="en-US" dirty="0" smtClean="0">
                <a:latin typeface="HARIKRISHNA" pitchFamily="2" charset="0"/>
              </a:rPr>
              <a:t>[ t[v) hi[v) </a:t>
            </a:r>
            <a:r>
              <a:rPr lang="en-US" dirty="0" err="1" smtClean="0">
                <a:latin typeface="HARIKRISHNA" pitchFamily="2" charset="0"/>
              </a:rPr>
              <a:t>ji</a:t>
            </a:r>
            <a:r>
              <a:rPr lang="en-US" dirty="0" smtClean="0">
                <a:latin typeface="HARIKRISHNA" pitchFamily="2" charset="0"/>
              </a:rPr>
              <a:t>[ea[.</a:t>
            </a:r>
          </a:p>
          <a:p>
            <a:pPr algn="just"/>
            <a:r>
              <a:rPr lang="en-US" dirty="0" smtClean="0">
                <a:latin typeface="HARIKRISHNA" pitchFamily="2" charset="0"/>
              </a:rPr>
              <a:t>4 </a:t>
            </a:r>
            <a:r>
              <a:rPr lang="en-US" dirty="0" smtClean="0">
                <a:latin typeface="HARIKRISHNA"/>
              </a:rPr>
              <a:t>¢ 3 </a:t>
            </a:r>
            <a:r>
              <a:rPr lang="en-US" dirty="0" err="1" smtClean="0">
                <a:latin typeface="HARIKRISHNA"/>
              </a:rPr>
              <a:t>ni</a:t>
            </a:r>
            <a:r>
              <a:rPr lang="en-US" dirty="0" smtClean="0">
                <a:latin typeface="HARIKRISHNA"/>
              </a:rPr>
              <a:t> T[</a:t>
            </a:r>
            <a:r>
              <a:rPr lang="en-US" dirty="0" err="1" smtClean="0">
                <a:latin typeface="HARIKRISHNA"/>
              </a:rPr>
              <a:t>bl</a:t>
            </a:r>
            <a:r>
              <a:rPr lang="en-US" dirty="0" smtClean="0">
                <a:latin typeface="HARIKRISHNA"/>
              </a:rPr>
              <a:t> pr </a:t>
            </a:r>
            <a:r>
              <a:rPr lang="en-US" dirty="0" err="1" smtClean="0">
                <a:latin typeface="HARIKRISHNA"/>
              </a:rPr>
              <a:t>gi</a:t>
            </a:r>
            <a:r>
              <a:rPr lang="en-US" dirty="0" smtClean="0">
                <a:latin typeface="HARIKRISHNA"/>
              </a:rPr>
              <a:t>[</a:t>
            </a:r>
            <a:r>
              <a:rPr lang="en-US" dirty="0" err="1" smtClean="0">
                <a:latin typeface="HARIKRISHNA"/>
              </a:rPr>
              <a:t>qviy</a:t>
            </a:r>
            <a:r>
              <a:rPr lang="en-US" dirty="0" smtClean="0">
                <a:latin typeface="HARIKRISHNA"/>
              </a:rPr>
              <a:t> a[v) hi[v) </a:t>
            </a:r>
            <a:r>
              <a:rPr lang="en-US" dirty="0" err="1" smtClean="0">
                <a:latin typeface="HARIKRISHNA"/>
              </a:rPr>
              <a:t>ji</a:t>
            </a:r>
            <a:r>
              <a:rPr lang="en-US" dirty="0" smtClean="0">
                <a:latin typeface="HARIKRISHNA"/>
              </a:rPr>
              <a:t>[ea[.</a:t>
            </a:r>
          </a:p>
          <a:p>
            <a:pPr algn="just"/>
            <a:r>
              <a:rPr lang="en-US" dirty="0" smtClean="0">
                <a:latin typeface="HARIKRISHNA"/>
              </a:rPr>
              <a:t>3 </a:t>
            </a:r>
            <a:r>
              <a:rPr lang="en-US" dirty="0" err="1" smtClean="0">
                <a:latin typeface="HARIKRISHNA"/>
              </a:rPr>
              <a:t>ciT</a:t>
            </a:r>
            <a:r>
              <a:rPr lang="en-US" dirty="0" smtClean="0">
                <a:latin typeface="HARIKRISHNA"/>
              </a:rPr>
              <a:t>&lt; </a:t>
            </a:r>
            <a:r>
              <a:rPr lang="en-US" dirty="0" err="1" smtClean="0">
                <a:latin typeface="HARIKRISHNA"/>
              </a:rPr>
              <a:t>miºy</a:t>
            </a:r>
            <a:r>
              <a:rPr lang="en-US" dirty="0" smtClean="0">
                <a:latin typeface="HARIKRISHNA"/>
              </a:rPr>
              <a:t> C[.</a:t>
            </a:r>
          </a:p>
          <a:p>
            <a:pPr algn="just">
              <a:buNone/>
            </a:pPr>
            <a:endParaRPr lang="en-US" dirty="0">
              <a:latin typeface="HARIKRISHNA" pitchFamily="2" charset="0"/>
            </a:endParaRPr>
          </a:p>
          <a:p>
            <a:pPr algn="just"/>
            <a:endParaRPr lang="en-US" dirty="0">
              <a:latin typeface="HARIKRISHNA" pitchFamily="2" charset="0"/>
            </a:endParaRPr>
          </a:p>
          <a:p>
            <a:pPr algn="just"/>
            <a:endParaRPr lang="en-US" dirty="0">
              <a:latin typeface="HARIKRISH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HARIKRISHNA" pitchFamily="2" charset="0"/>
              </a:rPr>
              <a:t>(</a:t>
            </a:r>
            <a:r>
              <a:rPr lang="en-US" dirty="0" err="1" smtClean="0">
                <a:latin typeface="HARIKRISHNA" pitchFamily="2" charset="0"/>
              </a:rPr>
              <a:t>nNi</a:t>
            </a:r>
            <a:r>
              <a:rPr lang="en-US" dirty="0" smtClean="0">
                <a:latin typeface="HARIKRISHNA" pitchFamily="2" charset="0"/>
              </a:rPr>
              <a:t>&lt;</a:t>
            </a:r>
            <a:r>
              <a:rPr lang="en-US" dirty="0" err="1" smtClean="0">
                <a:latin typeface="HARIKRISHNA" pitchFamily="2" charset="0"/>
              </a:rPr>
              <a:t>yk</a:t>
            </a:r>
            <a:r>
              <a:rPr lang="en-US" dirty="0" smtClean="0">
                <a:latin typeface="HARIKRISHNA" pitchFamily="2" charset="0"/>
              </a:rPr>
              <a:t> </a:t>
            </a:r>
            <a:r>
              <a:rPr lang="en-US" dirty="0" err="1" smtClean="0">
                <a:latin typeface="HARIKRISHNA" pitchFamily="2" charset="0"/>
              </a:rPr>
              <a:t>tr</a:t>
            </a:r>
            <a:r>
              <a:rPr lang="en-US" dirty="0" smtClean="0">
                <a:latin typeface="HARIKRISHNA" pitchFamily="2" charset="0"/>
              </a:rPr>
              <a:t>)k[ ¹yinmi&gt; </a:t>
            </a:r>
            <a:r>
              <a:rPr lang="en-US" dirty="0" err="1" smtClean="0">
                <a:latin typeface="HARIKRISHNA" pitchFamily="2" charset="0"/>
              </a:rPr>
              <a:t>riKvin</a:t>
            </a:r>
            <a:r>
              <a:rPr lang="en-US" dirty="0" smtClean="0">
                <a:latin typeface="HARIKRISHNA" pitchFamily="2" charset="0"/>
              </a:rPr>
              <a:t>) </a:t>
            </a:r>
            <a:r>
              <a:rPr lang="en-US" dirty="0" err="1" smtClean="0">
                <a:latin typeface="HARIKRISHNA" pitchFamily="2" charset="0"/>
              </a:rPr>
              <a:t>bibt</a:t>
            </a:r>
            <a:endParaRPr lang="en-US" dirty="0">
              <a:latin typeface="HARIKRISHNA" pitchFamily="2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pPr algn="just"/>
            <a:r>
              <a:rPr lang="en-US" dirty="0" smtClean="0">
                <a:latin typeface="HARIKRISHNA" pitchFamily="2" charset="0"/>
              </a:rPr>
              <a:t>“</a:t>
            </a:r>
            <a:r>
              <a:rPr lang="en-US" dirty="0" err="1" smtClean="0">
                <a:latin typeface="HARIKRISHNA" pitchFamily="2" charset="0"/>
              </a:rPr>
              <a:t>kZ</a:t>
            </a:r>
            <a:r>
              <a:rPr lang="en-US" dirty="0" smtClean="0">
                <a:latin typeface="HARIKRISHNA" pitchFamily="2" charset="0"/>
              </a:rPr>
              <a:t>(t K*b </a:t>
            </a:r>
            <a:r>
              <a:rPr lang="en-US" dirty="0" err="1" smtClean="0">
                <a:latin typeface="HARIKRISHNA" pitchFamily="2" charset="0"/>
              </a:rPr>
              <a:t>srs</a:t>
            </a:r>
            <a:r>
              <a:rPr lang="en-US" dirty="0" smtClean="0">
                <a:latin typeface="HARIKRISHNA" pitchFamily="2" charset="0"/>
              </a:rPr>
              <a:t> C[.” , “ </a:t>
            </a:r>
            <a:r>
              <a:rPr lang="en-US" dirty="0" err="1" smtClean="0">
                <a:latin typeface="HARIKRISHNA" pitchFamily="2" charset="0"/>
              </a:rPr>
              <a:t>kZ</a:t>
            </a:r>
            <a:r>
              <a:rPr lang="en-US" dirty="0" smtClean="0">
                <a:latin typeface="HARIKRISHNA" pitchFamily="2" charset="0"/>
              </a:rPr>
              <a:t>(t K*b j*n) C[.” , “ </a:t>
            </a:r>
            <a:r>
              <a:rPr lang="en-US" dirty="0" err="1" smtClean="0">
                <a:latin typeface="HARIKRISHNA" pitchFamily="2" charset="0"/>
              </a:rPr>
              <a:t>aiv</a:t>
            </a:r>
            <a:r>
              <a:rPr lang="en-US" dirty="0" smtClean="0">
                <a:latin typeface="HARIKRISHNA" pitchFamily="2" charset="0"/>
              </a:rPr>
              <a:t>) </a:t>
            </a:r>
            <a:r>
              <a:rPr lang="en-US" dirty="0" err="1" smtClean="0">
                <a:latin typeface="HARIKRISHNA" pitchFamily="2" charset="0"/>
              </a:rPr>
              <a:t>kZ</a:t>
            </a:r>
            <a:r>
              <a:rPr lang="en-US" dirty="0" smtClean="0">
                <a:latin typeface="HARIKRISHNA" pitchFamily="2" charset="0"/>
              </a:rPr>
              <a:t>(t m[ ph[l) </a:t>
            </a:r>
            <a:r>
              <a:rPr lang="en-US" dirty="0" err="1" smtClean="0">
                <a:latin typeface="HARIKRISHNA" pitchFamily="2" charset="0"/>
              </a:rPr>
              <a:t>vir</a:t>
            </a:r>
            <a:r>
              <a:rPr lang="en-US" dirty="0" smtClean="0">
                <a:latin typeface="HARIKRISHNA" pitchFamily="2" charset="0"/>
              </a:rPr>
              <a:t> </a:t>
            </a:r>
            <a:r>
              <a:rPr lang="en-US" dirty="0" err="1" smtClean="0">
                <a:latin typeface="HARIKRISHNA" pitchFamily="2" charset="0"/>
              </a:rPr>
              <a:t>ji</a:t>
            </a:r>
            <a:r>
              <a:rPr lang="en-US" dirty="0" smtClean="0">
                <a:latin typeface="HARIKRISHNA" pitchFamily="2" charset="0"/>
              </a:rPr>
              <a:t>[e C[” , “ </a:t>
            </a:r>
            <a:r>
              <a:rPr lang="en-US" dirty="0" err="1" smtClean="0">
                <a:latin typeface="HARIKRISHNA" pitchFamily="2" charset="0"/>
              </a:rPr>
              <a:t>kZ</a:t>
            </a:r>
            <a:r>
              <a:rPr lang="en-US" dirty="0" smtClean="0">
                <a:latin typeface="HARIKRISHNA" pitchFamily="2" charset="0"/>
              </a:rPr>
              <a:t>(t K*b </a:t>
            </a:r>
            <a:r>
              <a:rPr lang="en-US" dirty="0" err="1" smtClean="0">
                <a:latin typeface="HARIKRISHNA" pitchFamily="2" charset="0"/>
              </a:rPr>
              <a:t>Krib</a:t>
            </a:r>
            <a:r>
              <a:rPr lang="en-US" dirty="0" smtClean="0">
                <a:latin typeface="HARIKRISHNA" pitchFamily="2" charset="0"/>
              </a:rPr>
              <a:t> C[.” vg[r[ S¾d bi[</a:t>
            </a:r>
            <a:r>
              <a:rPr lang="en-US" dirty="0" err="1" smtClean="0">
                <a:latin typeface="HARIKRISHNA" pitchFamily="2" charset="0"/>
              </a:rPr>
              <a:t>lvi</a:t>
            </a:r>
            <a:r>
              <a:rPr lang="en-US" dirty="0" smtClean="0">
                <a:latin typeface="HARIKRISHNA" pitchFamily="2" charset="0"/>
              </a:rPr>
              <a:t> </a:t>
            </a:r>
            <a:r>
              <a:rPr lang="en-US" dirty="0" err="1" smtClean="0">
                <a:latin typeface="HARIKRISHNA" pitchFamily="2" charset="0"/>
              </a:rPr>
              <a:t>nh</a:t>
            </a:r>
            <a:r>
              <a:rPr lang="en-US" dirty="0" smtClean="0">
                <a:latin typeface="HARIKRISHNA" pitchFamily="2" charset="0"/>
              </a:rPr>
              <a:t>).</a:t>
            </a:r>
          </a:p>
          <a:p>
            <a:pPr algn="just"/>
            <a:r>
              <a:rPr lang="en-US" dirty="0" err="1" smtClean="0">
                <a:latin typeface="HARIKRISHNA" pitchFamily="2" charset="0"/>
              </a:rPr>
              <a:t>biLkn</a:t>
            </a:r>
            <a:r>
              <a:rPr lang="en-US" dirty="0" smtClean="0">
                <a:latin typeface="HARIKRISHNA" pitchFamily="2" charset="0"/>
              </a:rPr>
              <a:t>&amp; </a:t>
            </a:r>
            <a:r>
              <a:rPr lang="en-US" dirty="0" err="1" smtClean="0">
                <a:latin typeface="HARIKRISHNA" pitchFamily="2" charset="0"/>
              </a:rPr>
              <a:t>nim</a:t>
            </a:r>
            <a:r>
              <a:rPr lang="en-US" dirty="0" smtClean="0">
                <a:latin typeface="HARIKRISHNA" pitchFamily="2" charset="0"/>
              </a:rPr>
              <a:t> p*C)n[ k[ </a:t>
            </a:r>
            <a:r>
              <a:rPr lang="en-US" dirty="0" err="1" smtClean="0">
                <a:latin typeface="HARIKRISHNA" pitchFamily="2" charset="0"/>
              </a:rPr>
              <a:t>SiLin</a:t>
            </a:r>
            <a:r>
              <a:rPr lang="en-US" dirty="0" smtClean="0">
                <a:latin typeface="HARIKRISHNA" pitchFamily="2" charset="0"/>
              </a:rPr>
              <a:t>&amp; </a:t>
            </a:r>
            <a:r>
              <a:rPr lang="en-US" dirty="0" err="1" smtClean="0">
                <a:latin typeface="HARIKRISHNA" pitchFamily="2" charset="0"/>
              </a:rPr>
              <a:t>nim</a:t>
            </a:r>
            <a:r>
              <a:rPr lang="en-US" dirty="0" smtClean="0">
                <a:latin typeface="HARIKRISHNA" pitchFamily="2" charset="0"/>
              </a:rPr>
              <a:t> p*C)n[ p\</a:t>
            </a:r>
            <a:r>
              <a:rPr lang="en-US" dirty="0" err="1" smtClean="0">
                <a:latin typeface="HARIKRISHNA" pitchFamily="2" charset="0"/>
              </a:rPr>
              <a:t>Ån</a:t>
            </a:r>
            <a:r>
              <a:rPr lang="en-US" dirty="0" smtClean="0">
                <a:latin typeface="HARIKRISHNA" pitchFamily="2" charset="0"/>
              </a:rPr>
              <a:t> p*</a:t>
            </a:r>
            <a:r>
              <a:rPr lang="en-US" dirty="0" err="1" smtClean="0">
                <a:latin typeface="HARIKRISHNA" pitchFamily="2" charset="0"/>
              </a:rPr>
              <a:t>Cvin</a:t>
            </a:r>
            <a:r>
              <a:rPr lang="en-US" dirty="0" smtClean="0">
                <a:latin typeface="HARIKRISHNA" pitchFamily="2" charset="0"/>
              </a:rPr>
              <a:t>) </a:t>
            </a:r>
            <a:r>
              <a:rPr lang="en-US" dirty="0" err="1" smtClean="0">
                <a:latin typeface="HARIKRISHNA" pitchFamily="2" charset="0"/>
              </a:rPr>
              <a:t>S$ait</a:t>
            </a:r>
            <a:r>
              <a:rPr lang="en-US" dirty="0" smtClean="0">
                <a:latin typeface="HARIKRISHNA" pitchFamily="2" charset="0"/>
              </a:rPr>
              <a:t> </a:t>
            </a:r>
            <a:r>
              <a:rPr lang="en-US" dirty="0" err="1" smtClean="0">
                <a:latin typeface="HARIKRISHNA" pitchFamily="2" charset="0"/>
              </a:rPr>
              <a:t>kr</a:t>
            </a:r>
            <a:r>
              <a:rPr lang="en-US" dirty="0" smtClean="0">
                <a:latin typeface="HARIKRISHNA" pitchFamily="2" charset="0"/>
              </a:rPr>
              <a:t>) </a:t>
            </a:r>
            <a:r>
              <a:rPr lang="en-US" dirty="0" err="1" smtClean="0">
                <a:latin typeface="HARIKRISHNA" pitchFamily="2" charset="0"/>
              </a:rPr>
              <a:t>Skiy</a:t>
            </a:r>
            <a:endParaRPr lang="en-US" dirty="0" smtClean="0">
              <a:latin typeface="HARIKRISHNA" pitchFamily="2" charset="0"/>
            </a:endParaRPr>
          </a:p>
          <a:p>
            <a:pPr algn="just"/>
            <a:r>
              <a:rPr lang="en-US" dirty="0" smtClean="0">
                <a:latin typeface="HARIKRISHNA" pitchFamily="2" charset="0"/>
              </a:rPr>
              <a:t>v]Xi(</a:t>
            </a:r>
            <a:r>
              <a:rPr lang="en-US" dirty="0" err="1" smtClean="0">
                <a:latin typeface="HARIKRISHNA" pitchFamily="2" charset="0"/>
              </a:rPr>
              <a:t>nk</a:t>
            </a:r>
            <a:r>
              <a:rPr lang="en-US" dirty="0" smtClean="0">
                <a:latin typeface="HARIKRISHNA" pitchFamily="2" charset="0"/>
              </a:rPr>
              <a:t> (s¹Fi&gt;</a:t>
            </a:r>
            <a:r>
              <a:rPr lang="en-US" dirty="0" err="1" smtClean="0">
                <a:latin typeface="HARIKRISHNA" pitchFamily="2" charset="0"/>
              </a:rPr>
              <a:t>tni</a:t>
            </a:r>
            <a:r>
              <a:rPr lang="en-US" dirty="0" smtClean="0">
                <a:latin typeface="HARIKRISHNA" pitchFamily="2" charset="0"/>
              </a:rPr>
              <a:t>[ </a:t>
            </a:r>
            <a:r>
              <a:rPr lang="en-US" dirty="0" err="1" smtClean="0">
                <a:latin typeface="HARIKRISHNA" pitchFamily="2" charset="0"/>
              </a:rPr>
              <a:t>yi</a:t>
            </a:r>
            <a:r>
              <a:rPr lang="en-US" dirty="0" smtClean="0">
                <a:latin typeface="HARIKRISHNA" pitchFamily="2" charset="0"/>
              </a:rPr>
              <a:t>[³y </a:t>
            </a:r>
            <a:r>
              <a:rPr lang="en-US" dirty="0" err="1" smtClean="0">
                <a:latin typeface="HARIKRISHNA" pitchFamily="2" charset="0"/>
              </a:rPr>
              <a:t>upyi</a:t>
            </a:r>
            <a:r>
              <a:rPr lang="en-US" dirty="0" smtClean="0">
                <a:latin typeface="HARIKRISHNA" pitchFamily="2" charset="0"/>
              </a:rPr>
              <a:t>[g </a:t>
            </a:r>
            <a:r>
              <a:rPr lang="en-US" dirty="0" err="1" smtClean="0">
                <a:latin typeface="HARIKRISHNA" pitchFamily="2" charset="0"/>
              </a:rPr>
              <a:t>Yy</a:t>
            </a:r>
            <a:r>
              <a:rPr lang="en-US" dirty="0" smtClean="0">
                <a:latin typeface="HARIKRISHNA" pitchFamily="2" charset="0"/>
              </a:rPr>
              <a:t>[l C[k[ </a:t>
            </a:r>
            <a:r>
              <a:rPr lang="en-US" dirty="0" err="1" smtClean="0">
                <a:latin typeface="HARIKRISHNA" pitchFamily="2" charset="0"/>
              </a:rPr>
              <a:t>nh</a:t>
            </a:r>
            <a:r>
              <a:rPr lang="en-US" dirty="0" smtClean="0">
                <a:latin typeface="HARIKRISHNA" pitchFamily="2" charset="0"/>
              </a:rPr>
              <a:t>) t[ </a:t>
            </a:r>
            <a:r>
              <a:rPr lang="en-US" dirty="0" err="1" smtClean="0">
                <a:latin typeface="HARIKRISHNA" pitchFamily="2" charset="0"/>
              </a:rPr>
              <a:t>ji</a:t>
            </a:r>
            <a:r>
              <a:rPr lang="en-US" dirty="0" smtClean="0">
                <a:latin typeface="HARIKRISHNA" pitchFamily="2" charset="0"/>
              </a:rPr>
              <a:t>[v&amp;.</a:t>
            </a:r>
          </a:p>
          <a:p>
            <a:pPr algn="just"/>
            <a:r>
              <a:rPr lang="en-US" dirty="0" smtClean="0">
                <a:latin typeface="HARIKRISHNA" pitchFamily="2" charset="0"/>
              </a:rPr>
              <a:t>tm[ </a:t>
            </a:r>
            <a:r>
              <a:rPr lang="en-US" dirty="0" err="1" smtClean="0">
                <a:latin typeface="HARIKRISHNA" pitchFamily="2" charset="0"/>
              </a:rPr>
              <a:t>kr</a:t>
            </a:r>
            <a:r>
              <a:rPr lang="en-US" dirty="0" smtClean="0">
                <a:latin typeface="HARIKRISHNA" pitchFamily="2" charset="0"/>
              </a:rPr>
              <a:t>[l </a:t>
            </a:r>
            <a:r>
              <a:rPr lang="en-US" dirty="0" err="1" smtClean="0">
                <a:latin typeface="HARIKRISHNA" pitchFamily="2" charset="0"/>
              </a:rPr>
              <a:t>g&amp;Ni</a:t>
            </a:r>
            <a:r>
              <a:rPr lang="en-US" dirty="0" smtClean="0">
                <a:latin typeface="HARIKRISHNA" pitchFamily="2" charset="0"/>
              </a:rPr>
              <a:t>&gt;</a:t>
            </a:r>
            <a:r>
              <a:rPr lang="en-US" dirty="0" err="1" smtClean="0">
                <a:latin typeface="HARIKRISHNA" pitchFamily="2" charset="0"/>
              </a:rPr>
              <a:t>knn</a:t>
            </a:r>
            <a:r>
              <a:rPr lang="en-US" dirty="0" smtClean="0">
                <a:latin typeface="HARIKRISHNA" pitchFamily="2" charset="0"/>
              </a:rPr>
              <a:t>[ g&amp;¼t </a:t>
            </a:r>
            <a:r>
              <a:rPr lang="en-US" dirty="0" err="1" smtClean="0">
                <a:latin typeface="HARIKRISHNA" pitchFamily="2" charset="0"/>
              </a:rPr>
              <a:t>riKv</a:t>
            </a:r>
            <a:r>
              <a:rPr lang="en-US" dirty="0" smtClean="0">
                <a:latin typeface="HARIKRISHNA" pitchFamily="2" charset="0"/>
              </a:rPr>
              <a:t>&amp;.</a:t>
            </a:r>
          </a:p>
          <a:p>
            <a:pPr algn="just"/>
            <a:r>
              <a:rPr lang="en-US" dirty="0" smtClean="0">
                <a:latin typeface="HARIKRISHNA" pitchFamily="2" charset="0"/>
              </a:rPr>
              <a:t>K*b </a:t>
            </a:r>
            <a:r>
              <a:rPr lang="en-US" dirty="0" err="1" smtClean="0">
                <a:latin typeface="HARIKRISHNA" pitchFamily="2" charset="0"/>
              </a:rPr>
              <a:t>tTAYtiY</a:t>
            </a:r>
            <a:r>
              <a:rPr lang="en-US" dirty="0" smtClean="0">
                <a:latin typeface="HARIKRISHNA" pitchFamily="2" charset="0"/>
              </a:rPr>
              <a:t>) (</a:t>
            </a:r>
            <a:r>
              <a:rPr lang="en-US" dirty="0" err="1" smtClean="0">
                <a:latin typeface="HARIKRISHNA" pitchFamily="2" charset="0"/>
              </a:rPr>
              <a:t>nN</a:t>
            </a:r>
            <a:r>
              <a:rPr lang="en-US" dirty="0" smtClean="0">
                <a:latin typeface="HARIKRISHNA" pitchFamily="2" charset="0"/>
              </a:rPr>
              <a:t>&lt;y </a:t>
            </a:r>
            <a:r>
              <a:rPr lang="en-US" dirty="0" err="1" smtClean="0">
                <a:latin typeface="HARIKRISHNA" pitchFamily="2" charset="0"/>
              </a:rPr>
              <a:t>krvi</a:t>
            </a:r>
            <a:r>
              <a:rPr lang="en-US" dirty="0" smtClean="0">
                <a:latin typeface="HARIKRISHNA" pitchFamily="2" charset="0"/>
              </a:rPr>
              <a:t>[.</a:t>
            </a:r>
          </a:p>
          <a:p>
            <a:pPr algn="just"/>
            <a:r>
              <a:rPr lang="en-US" dirty="0" err="1" smtClean="0">
                <a:latin typeface="HARIKRISHNA" pitchFamily="2" charset="0"/>
              </a:rPr>
              <a:t>kZ</a:t>
            </a:r>
            <a:r>
              <a:rPr lang="en-US" dirty="0" smtClean="0">
                <a:latin typeface="HARIKRISHNA" pitchFamily="2" charset="0"/>
              </a:rPr>
              <a:t>(t </a:t>
            </a:r>
            <a:r>
              <a:rPr lang="en-US" dirty="0" err="1" smtClean="0">
                <a:latin typeface="HARIKRISHNA" pitchFamily="2" charset="0"/>
              </a:rPr>
              <a:t>len</a:t>
            </a:r>
            <a:r>
              <a:rPr lang="en-US" dirty="0" smtClean="0">
                <a:latin typeface="HARIKRISHNA" pitchFamily="2" charset="0"/>
              </a:rPr>
              <a:t>[ </a:t>
            </a:r>
            <a:r>
              <a:rPr lang="en-US" dirty="0" err="1" smtClean="0">
                <a:latin typeface="HARIKRISHNA" pitchFamily="2" charset="0"/>
              </a:rPr>
              <a:t>aivnir</a:t>
            </a:r>
            <a:r>
              <a:rPr lang="en-US" dirty="0" smtClean="0">
                <a:latin typeface="HARIKRISHNA" pitchFamily="2" charset="0"/>
              </a:rPr>
              <a:t> </a:t>
            </a:r>
            <a:r>
              <a:rPr lang="en-US" dirty="0" err="1" smtClean="0">
                <a:latin typeface="HARIKRISHNA" pitchFamily="2" charset="0"/>
              </a:rPr>
              <a:t>mig</a:t>
            </a:r>
            <a:r>
              <a:rPr lang="en-US" dirty="0" smtClean="0">
                <a:latin typeface="HARIKRISHNA" pitchFamily="2" charset="0"/>
              </a:rPr>
              <a:t>&lt;</a:t>
            </a:r>
            <a:r>
              <a:rPr lang="en-US" dirty="0" err="1" smtClean="0">
                <a:latin typeface="HARIKRISHNA" pitchFamily="2" charset="0"/>
              </a:rPr>
              <a:t>dS</a:t>
            </a:r>
            <a:r>
              <a:rPr lang="en-US" dirty="0" smtClean="0">
                <a:latin typeface="HARIKRISHNA" pitchFamily="2" charset="0"/>
              </a:rPr>
              <a:t>&lt;k (</a:t>
            </a:r>
            <a:r>
              <a:rPr lang="en-US" dirty="0" err="1" smtClean="0">
                <a:latin typeface="HARIKRISHNA" pitchFamily="2" charset="0"/>
              </a:rPr>
              <a:t>Sxk</a:t>
            </a:r>
            <a:r>
              <a:rPr lang="en-US" dirty="0" smtClean="0">
                <a:latin typeface="HARIKRISHNA" pitchFamily="2" charset="0"/>
              </a:rPr>
              <a:t> </a:t>
            </a:r>
            <a:r>
              <a:rPr lang="en-US" dirty="0" err="1" smtClean="0">
                <a:latin typeface="HARIKRISHNA" pitchFamily="2" charset="0"/>
              </a:rPr>
              <a:t>siY</a:t>
            </a:r>
            <a:r>
              <a:rPr lang="en-US" dirty="0" smtClean="0">
                <a:latin typeface="HARIKRISHNA" pitchFamily="2" charset="0"/>
              </a:rPr>
              <a:t>[ </a:t>
            </a:r>
            <a:r>
              <a:rPr lang="en-US" dirty="0" err="1" smtClean="0">
                <a:latin typeface="HARIKRISHNA" pitchFamily="2" charset="0"/>
              </a:rPr>
              <a:t>bh</a:t>
            </a:r>
            <a:r>
              <a:rPr lang="en-US" dirty="0" smtClean="0">
                <a:latin typeface="HARIKRISHNA" pitchFamily="2" charset="0"/>
              </a:rPr>
              <a:t>&amp; (</a:t>
            </a:r>
            <a:r>
              <a:rPr lang="en-US" dirty="0" err="1" smtClean="0">
                <a:latin typeface="HARIKRISHNA" pitchFamily="2" charset="0"/>
              </a:rPr>
              <a:t>nkTti</a:t>
            </a:r>
            <a:r>
              <a:rPr lang="en-US" dirty="0" smtClean="0">
                <a:latin typeface="HARIKRISHNA" pitchFamily="2" charset="0"/>
              </a:rPr>
              <a:t> </a:t>
            </a:r>
            <a:r>
              <a:rPr lang="en-US" dirty="0" err="1" smtClean="0">
                <a:latin typeface="HARIKRISHNA" pitchFamily="2" charset="0"/>
              </a:rPr>
              <a:t>riKv</a:t>
            </a:r>
            <a:r>
              <a:rPr lang="en-US" dirty="0" smtClean="0">
                <a:latin typeface="HARIKRISHNA" pitchFamily="2" charset="0"/>
              </a:rPr>
              <a:t>) </a:t>
            </a:r>
            <a:r>
              <a:rPr lang="en-US" dirty="0" err="1" smtClean="0">
                <a:latin typeface="HARIKRISHNA" pitchFamily="2" charset="0"/>
              </a:rPr>
              <a:t>nh</a:t>
            </a:r>
            <a:r>
              <a:rPr lang="en-US" dirty="0" smtClean="0">
                <a:latin typeface="HARIKRISHNA" pitchFamily="2" charset="0"/>
              </a:rPr>
              <a:t>)</a:t>
            </a:r>
            <a:endParaRPr lang="en-US" dirty="0" smtClean="0">
              <a:latin typeface="HARIKRISHNA" pitchFamily="2" charset="0"/>
            </a:endParaRPr>
          </a:p>
          <a:p>
            <a:pPr algn="just"/>
            <a:endParaRPr lang="en-US" dirty="0">
              <a:latin typeface="HARIKRISHNA" pitchFamily="2" charset="0"/>
            </a:endParaRPr>
          </a:p>
          <a:p>
            <a:pPr algn="just"/>
            <a:endParaRPr lang="en-US" dirty="0">
              <a:latin typeface="HARIKRISH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HARIKRISHNA" pitchFamily="2" charset="0"/>
              </a:rPr>
              <a:t>(</a:t>
            </a:r>
            <a:r>
              <a:rPr lang="en-US" dirty="0" err="1" smtClean="0">
                <a:latin typeface="HARIKRISHNA" pitchFamily="2" charset="0"/>
              </a:rPr>
              <a:t>nNi</a:t>
            </a:r>
            <a:r>
              <a:rPr lang="en-US" dirty="0" smtClean="0">
                <a:latin typeface="HARIKRISHNA" pitchFamily="2" charset="0"/>
              </a:rPr>
              <a:t>&lt;</a:t>
            </a:r>
            <a:r>
              <a:rPr lang="en-US" dirty="0" err="1" smtClean="0">
                <a:latin typeface="HARIKRISHNA" pitchFamily="2" charset="0"/>
              </a:rPr>
              <a:t>yk</a:t>
            </a:r>
            <a:r>
              <a:rPr lang="en-US" dirty="0" smtClean="0">
                <a:latin typeface="HARIKRISHNA" pitchFamily="2" charset="0"/>
              </a:rPr>
              <a:t> </a:t>
            </a:r>
            <a:r>
              <a:rPr lang="en-US" dirty="0" err="1" smtClean="0">
                <a:latin typeface="HARIKRISHNA" pitchFamily="2" charset="0"/>
              </a:rPr>
              <a:t>tr</a:t>
            </a:r>
            <a:r>
              <a:rPr lang="en-US" dirty="0" smtClean="0">
                <a:latin typeface="HARIKRISHNA" pitchFamily="2" charset="0"/>
              </a:rPr>
              <a:t>)k[ ¹yinmi&gt; </a:t>
            </a:r>
            <a:r>
              <a:rPr lang="en-US" dirty="0" err="1" smtClean="0">
                <a:latin typeface="HARIKRISHNA" pitchFamily="2" charset="0"/>
              </a:rPr>
              <a:t>riKvin</a:t>
            </a:r>
            <a:r>
              <a:rPr lang="en-US" dirty="0" smtClean="0">
                <a:latin typeface="HARIKRISHNA" pitchFamily="2" charset="0"/>
              </a:rPr>
              <a:t>) </a:t>
            </a:r>
            <a:r>
              <a:rPr lang="en-US" dirty="0" err="1" smtClean="0">
                <a:latin typeface="HARIKRISHNA" pitchFamily="2" charset="0"/>
              </a:rPr>
              <a:t>bibt</a:t>
            </a:r>
            <a:endParaRPr lang="en-US" dirty="0">
              <a:latin typeface="HARIKRISHNA" pitchFamily="2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pPr algn="just"/>
            <a:r>
              <a:rPr lang="en-US" dirty="0" smtClean="0">
                <a:latin typeface="HARIKRISHNA" pitchFamily="2" charset="0"/>
              </a:rPr>
              <a:t>(</a:t>
            </a:r>
            <a:r>
              <a:rPr lang="en-US" dirty="0" err="1" smtClean="0">
                <a:latin typeface="HARIKRISHNA" pitchFamily="2" charset="0"/>
              </a:rPr>
              <a:t>vXin</a:t>
            </a:r>
            <a:r>
              <a:rPr lang="en-US" dirty="0" smtClean="0">
                <a:latin typeface="HARIKRISHNA" pitchFamily="2" charset="0"/>
              </a:rPr>
              <a:t> g(</a:t>
            </a:r>
            <a:r>
              <a:rPr lang="en-US" dirty="0" err="1" smtClean="0">
                <a:latin typeface="HARIKRISHNA" pitchFamily="2" charset="0"/>
              </a:rPr>
              <a:t>Nt</a:t>
            </a:r>
            <a:r>
              <a:rPr lang="en-US" dirty="0" smtClean="0">
                <a:latin typeface="HARIKRISHNA" pitchFamily="2" charset="0"/>
              </a:rPr>
              <a:t> p\</a:t>
            </a:r>
            <a:r>
              <a:rPr lang="en-US" dirty="0" err="1" smtClean="0">
                <a:latin typeface="HARIKRISHNA" pitchFamily="2" charset="0"/>
              </a:rPr>
              <a:t>dS</a:t>
            </a:r>
            <a:r>
              <a:rPr lang="en-US" dirty="0" smtClean="0">
                <a:latin typeface="HARIKRISHNA" pitchFamily="2" charset="0"/>
              </a:rPr>
              <a:t>&lt;n </a:t>
            </a:r>
            <a:r>
              <a:rPr lang="en-US" dirty="0" err="1" smtClean="0">
                <a:latin typeface="HARIKRISHNA" pitchFamily="2" charset="0"/>
              </a:rPr>
              <a:t>mig</a:t>
            </a:r>
            <a:r>
              <a:rPr lang="en-US" dirty="0" smtClean="0">
                <a:latin typeface="HARIKRISHNA" pitchFamily="2" charset="0"/>
              </a:rPr>
              <a:t>&lt;d(S&lt;</a:t>
            </a:r>
            <a:r>
              <a:rPr lang="en-US" dirty="0" err="1" smtClean="0">
                <a:latin typeface="HARIKRISHNA" pitchFamily="2" charset="0"/>
              </a:rPr>
              <a:t>kini</a:t>
            </a:r>
            <a:r>
              <a:rPr lang="en-US" dirty="0" smtClean="0">
                <a:latin typeface="HARIKRISHNA" pitchFamily="2" charset="0"/>
              </a:rPr>
              <a:t>[ </a:t>
            </a:r>
            <a:r>
              <a:rPr lang="en-US" dirty="0" err="1" smtClean="0">
                <a:latin typeface="HARIKRISHNA" pitchFamily="2" charset="0"/>
              </a:rPr>
              <a:t>a¿yis</a:t>
            </a:r>
            <a:r>
              <a:rPr lang="en-US" dirty="0" smtClean="0">
                <a:latin typeface="HARIKRISHNA" pitchFamily="2" charset="0"/>
              </a:rPr>
              <a:t> </a:t>
            </a:r>
            <a:r>
              <a:rPr lang="en-US" dirty="0" err="1" smtClean="0">
                <a:latin typeface="HARIKRISHNA" pitchFamily="2" charset="0"/>
              </a:rPr>
              <a:t>kr</a:t>
            </a:r>
            <a:r>
              <a:rPr lang="en-US" dirty="0" smtClean="0">
                <a:latin typeface="HARIKRISHNA" pitchFamily="2" charset="0"/>
              </a:rPr>
              <a:t>)n[ </a:t>
            </a:r>
            <a:r>
              <a:rPr lang="en-US" dirty="0" err="1" smtClean="0">
                <a:latin typeface="HARIKRISHNA" pitchFamily="2" charset="0"/>
              </a:rPr>
              <a:t>jv</a:t>
            </a:r>
            <a:r>
              <a:rPr lang="en-US" dirty="0" smtClean="0">
                <a:latin typeface="HARIKRISHNA" pitchFamily="2" charset="0"/>
              </a:rPr>
              <a:t>&amp;&gt;.</a:t>
            </a:r>
          </a:p>
          <a:p>
            <a:pPr algn="just"/>
            <a:r>
              <a:rPr lang="en-US" dirty="0" err="1" smtClean="0">
                <a:latin typeface="HARIKRISHNA" pitchFamily="2" charset="0"/>
              </a:rPr>
              <a:t>smysr</a:t>
            </a:r>
            <a:r>
              <a:rPr lang="en-US" dirty="0" smtClean="0">
                <a:latin typeface="HARIKRISHNA" pitchFamily="2" charset="0"/>
              </a:rPr>
              <a:t> phi[c) </a:t>
            </a:r>
            <a:r>
              <a:rPr lang="en-US" dirty="0" err="1" smtClean="0">
                <a:latin typeface="HARIKRISHNA" pitchFamily="2" charset="0"/>
              </a:rPr>
              <a:t>jv</a:t>
            </a:r>
            <a:r>
              <a:rPr lang="en-US" dirty="0" smtClean="0">
                <a:latin typeface="HARIKRISHNA" pitchFamily="2" charset="0"/>
              </a:rPr>
              <a:t>&amp; an[ </a:t>
            </a:r>
            <a:r>
              <a:rPr lang="en-US" dirty="0" err="1" smtClean="0">
                <a:latin typeface="HARIKRISHNA" pitchFamily="2" charset="0"/>
              </a:rPr>
              <a:t>kZ</a:t>
            </a:r>
            <a:r>
              <a:rPr lang="en-US" dirty="0" smtClean="0">
                <a:latin typeface="HARIKRISHNA" pitchFamily="2" charset="0"/>
              </a:rPr>
              <a:t>(t n[ </a:t>
            </a:r>
            <a:r>
              <a:rPr lang="en-US" dirty="0" err="1" smtClean="0">
                <a:latin typeface="HARIKRISHNA" pitchFamily="2" charset="0"/>
              </a:rPr>
              <a:t>m&amp;lvvi</a:t>
            </a:r>
            <a:r>
              <a:rPr lang="en-US" dirty="0" smtClean="0">
                <a:latin typeface="HARIKRISHNA" pitchFamily="2" charset="0"/>
              </a:rPr>
              <a:t> </a:t>
            </a:r>
            <a:r>
              <a:rPr lang="en-US" dirty="0" err="1" smtClean="0">
                <a:latin typeface="HARIKRISHNA" pitchFamily="2" charset="0"/>
              </a:rPr>
              <a:t>miT</a:t>
            </a:r>
            <a:r>
              <a:rPr lang="en-US" dirty="0" smtClean="0">
                <a:latin typeface="HARIKRISHNA" pitchFamily="2" charset="0"/>
              </a:rPr>
              <a:t>[ </a:t>
            </a:r>
            <a:r>
              <a:rPr lang="en-US" dirty="0" err="1" smtClean="0">
                <a:latin typeface="HARIKRISHNA" pitchFamily="2" charset="0"/>
              </a:rPr>
              <a:t>p&amp;rti</a:t>
            </a:r>
            <a:r>
              <a:rPr lang="en-US" dirty="0" smtClean="0">
                <a:latin typeface="HARIKRISHNA" pitchFamily="2" charset="0"/>
              </a:rPr>
              <a:t>[ </a:t>
            </a:r>
            <a:r>
              <a:rPr lang="en-US" dirty="0" err="1" smtClean="0">
                <a:latin typeface="HARIKRISHNA" pitchFamily="2" charset="0"/>
              </a:rPr>
              <a:t>smy</a:t>
            </a:r>
            <a:r>
              <a:rPr lang="en-US" dirty="0" smtClean="0">
                <a:latin typeface="HARIKRISHNA" pitchFamily="2" charset="0"/>
              </a:rPr>
              <a:t> </a:t>
            </a:r>
            <a:r>
              <a:rPr lang="en-US" dirty="0" err="1" smtClean="0">
                <a:latin typeface="HARIKRISHNA" pitchFamily="2" charset="0"/>
              </a:rPr>
              <a:t>aipvi</a:t>
            </a:r>
            <a:r>
              <a:rPr lang="en-US" dirty="0" smtClean="0">
                <a:latin typeface="HARIKRISHNA" pitchFamily="2" charset="0"/>
              </a:rPr>
              <a:t>[.</a:t>
            </a:r>
          </a:p>
          <a:p>
            <a:pPr algn="just"/>
            <a:r>
              <a:rPr lang="en-US" dirty="0" smtClean="0">
                <a:latin typeface="HARIKRISHNA" pitchFamily="2" charset="0"/>
              </a:rPr>
              <a:t>b[ </a:t>
            </a:r>
            <a:r>
              <a:rPr lang="en-US" dirty="0" err="1" smtClean="0">
                <a:latin typeface="HARIKRISHNA" pitchFamily="2" charset="0"/>
              </a:rPr>
              <a:t>kZ</a:t>
            </a:r>
            <a:r>
              <a:rPr lang="en-US" dirty="0" smtClean="0">
                <a:latin typeface="HARIKRISHNA" pitchFamily="2" charset="0"/>
              </a:rPr>
              <a:t>(</a:t>
            </a:r>
            <a:r>
              <a:rPr lang="en-US" dirty="0" err="1" smtClean="0">
                <a:latin typeface="HARIKRISHNA" pitchFamily="2" charset="0"/>
              </a:rPr>
              <a:t>tn</a:t>
            </a:r>
            <a:r>
              <a:rPr lang="en-US" dirty="0" smtClean="0">
                <a:latin typeface="HARIKRISHNA" pitchFamily="2" charset="0"/>
              </a:rPr>
              <a:t>[ ~[</a:t>
            </a:r>
            <a:r>
              <a:rPr lang="en-US" dirty="0" err="1" smtClean="0">
                <a:latin typeface="HARIKRISHNA" pitchFamily="2" charset="0"/>
              </a:rPr>
              <a:t>Oq</a:t>
            </a:r>
            <a:r>
              <a:rPr lang="en-US" dirty="0" smtClean="0">
                <a:latin typeface="HARIKRISHNA" pitchFamily="2" charset="0"/>
              </a:rPr>
              <a:t> </a:t>
            </a:r>
            <a:r>
              <a:rPr lang="en-US" dirty="0" err="1" smtClean="0">
                <a:latin typeface="HARIKRISHNA" pitchFamily="2" charset="0"/>
              </a:rPr>
              <a:t>kZ</a:t>
            </a:r>
            <a:r>
              <a:rPr lang="en-US" dirty="0" smtClean="0">
                <a:latin typeface="HARIKRISHNA" pitchFamily="2" charset="0"/>
              </a:rPr>
              <a:t>(t </a:t>
            </a:r>
            <a:r>
              <a:rPr lang="en-US" dirty="0" err="1" smtClean="0">
                <a:latin typeface="HARIKRISHNA" pitchFamily="2" charset="0"/>
              </a:rPr>
              <a:t>jih</a:t>
            </a:r>
            <a:r>
              <a:rPr lang="en-US" dirty="0" smtClean="0">
                <a:latin typeface="HARIKRISHNA" pitchFamily="2" charset="0"/>
              </a:rPr>
              <a:t>[r </a:t>
            </a:r>
            <a:r>
              <a:rPr lang="en-US" dirty="0" err="1" smtClean="0">
                <a:latin typeface="HARIKRISHNA" pitchFamily="2" charset="0"/>
              </a:rPr>
              <a:t>krv</a:t>
            </a:r>
            <a:r>
              <a:rPr lang="en-US" dirty="0" smtClean="0">
                <a:latin typeface="HARIKRISHNA" pitchFamily="2" charset="0"/>
              </a:rPr>
              <a:t>) </a:t>
            </a:r>
            <a:r>
              <a:rPr lang="en-US" dirty="0" err="1" smtClean="0">
                <a:latin typeface="HARIKRISHNA" pitchFamily="2" charset="0"/>
              </a:rPr>
              <a:t>nh</a:t>
            </a:r>
            <a:r>
              <a:rPr lang="en-US" dirty="0" smtClean="0">
                <a:latin typeface="HARIKRISHNA" pitchFamily="2" charset="0"/>
              </a:rPr>
              <a:t>).</a:t>
            </a:r>
          </a:p>
          <a:p>
            <a:pPr algn="just"/>
            <a:r>
              <a:rPr lang="en-US" dirty="0" err="1" smtClean="0">
                <a:latin typeface="HARIKRISHNA" pitchFamily="2" charset="0"/>
              </a:rPr>
              <a:t>j$r</a:t>
            </a:r>
            <a:r>
              <a:rPr lang="en-US" dirty="0" smtClean="0">
                <a:latin typeface="HARIKRISHNA" pitchFamily="2" charset="0"/>
              </a:rPr>
              <a:t> </a:t>
            </a:r>
            <a:r>
              <a:rPr lang="en-US" dirty="0" err="1" smtClean="0">
                <a:latin typeface="HARIKRISHNA" pitchFamily="2" charset="0"/>
              </a:rPr>
              <a:t>jNiyti</a:t>
            </a:r>
            <a:r>
              <a:rPr lang="en-US" dirty="0" smtClean="0">
                <a:latin typeface="HARIKRISHNA" pitchFamily="2" charset="0"/>
              </a:rPr>
              <a:t>[ </a:t>
            </a:r>
            <a:r>
              <a:rPr lang="en-US" dirty="0" err="1" smtClean="0">
                <a:latin typeface="HARIKRISHNA" pitchFamily="2" charset="0"/>
              </a:rPr>
              <a:t>bFi</a:t>
            </a:r>
            <a:r>
              <a:rPr lang="en-US" dirty="0" smtClean="0">
                <a:latin typeface="HARIKRISHNA" pitchFamily="2" charset="0"/>
              </a:rPr>
              <a:t> (</a:t>
            </a:r>
            <a:r>
              <a:rPr lang="en-US" dirty="0" err="1" smtClean="0">
                <a:latin typeface="HARIKRISHNA" pitchFamily="2" charset="0"/>
              </a:rPr>
              <a:t>nNi</a:t>
            </a:r>
            <a:r>
              <a:rPr lang="en-US" dirty="0" smtClean="0">
                <a:latin typeface="HARIKRISHNA" pitchFamily="2" charset="0"/>
              </a:rPr>
              <a:t>&lt;</a:t>
            </a:r>
            <a:r>
              <a:rPr lang="en-US" dirty="0" err="1" smtClean="0">
                <a:latin typeface="HARIKRISHNA" pitchFamily="2" charset="0"/>
              </a:rPr>
              <a:t>yki</a:t>
            </a:r>
            <a:r>
              <a:rPr lang="en-US" dirty="0" smtClean="0">
                <a:latin typeface="HARIKRISHNA" pitchFamily="2" charset="0"/>
              </a:rPr>
              <a:t>[a[ </a:t>
            </a:r>
            <a:r>
              <a:rPr lang="en-US" dirty="0" err="1" smtClean="0">
                <a:latin typeface="HARIKRISHNA" pitchFamily="2" charset="0"/>
              </a:rPr>
              <a:t>siY</a:t>
            </a:r>
            <a:r>
              <a:rPr lang="en-US" dirty="0" smtClean="0">
                <a:latin typeface="HARIKRISHNA" pitchFamily="2" charset="0"/>
              </a:rPr>
              <a:t>[ </a:t>
            </a:r>
            <a:r>
              <a:rPr lang="en-US" dirty="0" err="1" smtClean="0">
                <a:latin typeface="HARIKRISHNA" pitchFamily="2" charset="0"/>
              </a:rPr>
              <a:t>cci</a:t>
            </a:r>
            <a:r>
              <a:rPr lang="en-US" dirty="0" smtClean="0">
                <a:latin typeface="HARIKRISHNA" pitchFamily="2" charset="0"/>
              </a:rPr>
              <a:t>&lt; </a:t>
            </a:r>
            <a:r>
              <a:rPr lang="en-US" dirty="0" err="1" smtClean="0">
                <a:latin typeface="HARIKRISHNA" pitchFamily="2" charset="0"/>
              </a:rPr>
              <a:t>kr</a:t>
            </a:r>
            <a:r>
              <a:rPr lang="en-US" dirty="0" smtClean="0">
                <a:latin typeface="HARIKRISHNA" pitchFamily="2" charset="0"/>
              </a:rPr>
              <a:t>) ~[</a:t>
            </a:r>
            <a:r>
              <a:rPr lang="en-US" dirty="0" err="1" smtClean="0">
                <a:latin typeface="HARIKRISHNA" pitchFamily="2" charset="0"/>
              </a:rPr>
              <a:t>Oq</a:t>
            </a:r>
            <a:r>
              <a:rPr lang="en-US" dirty="0" smtClean="0">
                <a:latin typeface="HARIKRISHNA" pitchFamily="2" charset="0"/>
              </a:rPr>
              <a:t> </a:t>
            </a:r>
            <a:r>
              <a:rPr lang="en-US" dirty="0" err="1" smtClean="0">
                <a:latin typeface="HARIKRISHNA" pitchFamily="2" charset="0"/>
              </a:rPr>
              <a:t>kZ</a:t>
            </a:r>
            <a:r>
              <a:rPr lang="en-US" dirty="0" smtClean="0">
                <a:latin typeface="HARIKRISHNA" pitchFamily="2" charset="0"/>
              </a:rPr>
              <a:t>(t </a:t>
            </a:r>
            <a:r>
              <a:rPr lang="en-US" dirty="0" err="1" smtClean="0">
                <a:latin typeface="HARIKRISHNA" pitchFamily="2" charset="0"/>
              </a:rPr>
              <a:t>jih</a:t>
            </a:r>
            <a:r>
              <a:rPr lang="en-US" dirty="0" smtClean="0">
                <a:latin typeface="HARIKRISHNA" pitchFamily="2" charset="0"/>
              </a:rPr>
              <a:t>[r </a:t>
            </a:r>
            <a:r>
              <a:rPr lang="en-US" dirty="0" err="1" smtClean="0">
                <a:latin typeface="HARIKRISHNA" pitchFamily="2" charset="0"/>
              </a:rPr>
              <a:t>krv</a:t>
            </a:r>
            <a:r>
              <a:rPr lang="en-US" dirty="0" smtClean="0">
                <a:latin typeface="HARIKRISHNA" pitchFamily="2" charset="0"/>
              </a:rPr>
              <a:t>).</a:t>
            </a:r>
          </a:p>
          <a:p>
            <a:pPr algn="just"/>
            <a:r>
              <a:rPr lang="en-US" dirty="0" err="1" smtClean="0">
                <a:latin typeface="HARIKRISHNA" pitchFamily="2" charset="0"/>
              </a:rPr>
              <a:t>p#ik</a:t>
            </a:r>
            <a:r>
              <a:rPr lang="en-US" dirty="0" smtClean="0">
                <a:latin typeface="HARIKRISHNA" pitchFamily="2" charset="0"/>
              </a:rPr>
              <a:t> bi[</a:t>
            </a:r>
            <a:r>
              <a:rPr lang="en-US" dirty="0" err="1" smtClean="0">
                <a:latin typeface="HARIKRISHNA" pitchFamily="2" charset="0"/>
              </a:rPr>
              <a:t>lp</a:t>
            </a:r>
            <a:r>
              <a:rPr lang="en-US" dirty="0" smtClean="0">
                <a:latin typeface="HARIKRISHNA" pitchFamily="2" charset="0"/>
              </a:rPr>
              <a:t>[</a:t>
            </a:r>
            <a:r>
              <a:rPr lang="en-US" dirty="0" err="1" smtClean="0">
                <a:latin typeface="HARIKRISHNA" pitchFamily="2" charset="0"/>
              </a:rPr>
              <a:t>nY</a:t>
            </a:r>
            <a:r>
              <a:rPr lang="en-US" dirty="0" smtClean="0">
                <a:latin typeface="HARIKRISHNA" pitchFamily="2" charset="0"/>
              </a:rPr>
              <a:t>) </a:t>
            </a:r>
            <a:r>
              <a:rPr lang="en-US" dirty="0" err="1" smtClean="0">
                <a:latin typeface="HARIKRISHNA" pitchFamily="2" charset="0"/>
              </a:rPr>
              <a:t>Brv</a:t>
            </a:r>
            <a:r>
              <a:rPr lang="en-US" dirty="0" smtClean="0">
                <a:latin typeface="HARIKRISHNA" pitchFamily="2" charset="0"/>
              </a:rPr>
              <a:t>&amp; an[ C[</a:t>
            </a:r>
            <a:r>
              <a:rPr lang="en-US" dirty="0" err="1" smtClean="0">
                <a:latin typeface="HARIKRISHNA" pitchFamily="2" charset="0"/>
              </a:rPr>
              <a:t>kCik</a:t>
            </a:r>
            <a:r>
              <a:rPr lang="en-US" dirty="0" smtClean="0">
                <a:latin typeface="HARIKRISHNA" pitchFamily="2" charset="0"/>
              </a:rPr>
              <a:t> </a:t>
            </a:r>
            <a:r>
              <a:rPr lang="en-US" dirty="0" err="1" smtClean="0">
                <a:latin typeface="HARIKRISHNA" pitchFamily="2" charset="0"/>
              </a:rPr>
              <a:t>Yiyti</a:t>
            </a:r>
            <a:r>
              <a:rPr lang="en-US" dirty="0" smtClean="0">
                <a:latin typeface="HARIKRISHNA" pitchFamily="2" charset="0"/>
              </a:rPr>
              <a:t>[ </a:t>
            </a:r>
            <a:r>
              <a:rPr lang="en-US" dirty="0" err="1" smtClean="0">
                <a:latin typeface="HARIKRISHNA" pitchFamily="2" charset="0"/>
              </a:rPr>
              <a:t>sh</a:t>
            </a:r>
            <a:r>
              <a:rPr lang="en-US" dirty="0" smtClean="0">
                <a:latin typeface="HARIKRISHNA" pitchFamily="2" charset="0"/>
              </a:rPr>
              <a:t>) </a:t>
            </a:r>
            <a:r>
              <a:rPr lang="en-US" dirty="0" err="1" smtClean="0">
                <a:latin typeface="HARIKRISHNA" pitchFamily="2" charset="0"/>
              </a:rPr>
              <a:t>krv</a:t>
            </a:r>
            <a:r>
              <a:rPr lang="en-US" dirty="0" smtClean="0">
                <a:latin typeface="HARIKRISHNA" pitchFamily="2" charset="0"/>
              </a:rPr>
              <a:t>).</a:t>
            </a:r>
          </a:p>
          <a:p>
            <a:pPr algn="just"/>
            <a:r>
              <a:rPr lang="en-US" dirty="0" err="1" smtClean="0">
                <a:latin typeface="HARIKRISHNA" pitchFamily="2" charset="0"/>
              </a:rPr>
              <a:t>tmn</a:t>
            </a:r>
            <a:r>
              <a:rPr lang="en-US" dirty="0" smtClean="0">
                <a:latin typeface="HARIKRISHNA" pitchFamily="2" charset="0"/>
              </a:rPr>
              <a:t>[ </a:t>
            </a:r>
            <a:r>
              <a:rPr lang="en-US" dirty="0" err="1" smtClean="0">
                <a:latin typeface="HARIKRISHNA" pitchFamily="2" charset="0"/>
              </a:rPr>
              <a:t>aip</a:t>
            </a:r>
            <a:r>
              <a:rPr lang="en-US" dirty="0" smtClean="0">
                <a:latin typeface="HARIKRISHNA" pitchFamily="2" charset="0"/>
              </a:rPr>
              <a:t>[l </a:t>
            </a:r>
            <a:r>
              <a:rPr lang="en-US" dirty="0" err="1" smtClean="0">
                <a:latin typeface="HARIKRISHNA" pitchFamily="2" charset="0"/>
              </a:rPr>
              <a:t>bFi</a:t>
            </a:r>
            <a:r>
              <a:rPr lang="en-US" dirty="0" smtClean="0">
                <a:latin typeface="HARIKRISHNA" pitchFamily="2" charset="0"/>
              </a:rPr>
              <a:t> </a:t>
            </a:r>
            <a:r>
              <a:rPr lang="en-US" dirty="0" err="1" smtClean="0">
                <a:latin typeface="HARIKRISHNA" pitchFamily="2" charset="0"/>
              </a:rPr>
              <a:t>p#iki</a:t>
            </a:r>
            <a:r>
              <a:rPr lang="en-US" dirty="0" smtClean="0">
                <a:latin typeface="HARIKRISHNA" pitchFamily="2" charset="0"/>
              </a:rPr>
              <a:t>[ pr </a:t>
            </a:r>
            <a:r>
              <a:rPr lang="en-US" dirty="0" err="1" smtClean="0">
                <a:latin typeface="HARIKRISHNA" pitchFamily="2" charset="0"/>
              </a:rPr>
              <a:t>tmir</a:t>
            </a:r>
            <a:r>
              <a:rPr lang="en-US" dirty="0" smtClean="0">
                <a:latin typeface="HARIKRISHNA" pitchFamily="2" charset="0"/>
              </a:rPr>
              <a:t>) </a:t>
            </a:r>
            <a:r>
              <a:rPr lang="en-US" dirty="0" err="1" smtClean="0">
                <a:latin typeface="HARIKRISHNA" pitchFamily="2" charset="0"/>
              </a:rPr>
              <a:t>sh</a:t>
            </a:r>
            <a:r>
              <a:rPr lang="en-US" dirty="0" smtClean="0">
                <a:latin typeface="HARIKRISHNA" pitchFamily="2" charset="0"/>
              </a:rPr>
              <a:t>) </a:t>
            </a:r>
            <a:r>
              <a:rPr lang="en-US" dirty="0" err="1" smtClean="0">
                <a:latin typeface="HARIKRISHNA" pitchFamily="2" charset="0"/>
              </a:rPr>
              <a:t>krv</a:t>
            </a:r>
            <a:r>
              <a:rPr lang="en-US" dirty="0" smtClean="0">
                <a:latin typeface="HARIKRISHNA" pitchFamily="2" charset="0"/>
              </a:rPr>
              <a:t>).</a:t>
            </a:r>
          </a:p>
          <a:p>
            <a:pPr algn="just"/>
            <a:endParaRPr lang="en-US" dirty="0" smtClean="0">
              <a:latin typeface="HARIKRISHNA" pitchFamily="2" charset="0"/>
            </a:endParaRPr>
          </a:p>
          <a:p>
            <a:pPr algn="just"/>
            <a:endParaRPr lang="en-US" dirty="0">
              <a:latin typeface="HARIKRISHNA" pitchFamily="2" charset="0"/>
            </a:endParaRPr>
          </a:p>
          <a:p>
            <a:pPr algn="just"/>
            <a:endParaRPr lang="en-US" dirty="0">
              <a:latin typeface="HARIKRISH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HARIKRISHNA" pitchFamily="2" charset="0"/>
              </a:rPr>
              <a:t>p\Ativni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n-US">
                <a:latin typeface="HARIKRISHNA" pitchFamily="2" charset="0"/>
              </a:rPr>
              <a:t>		</a:t>
            </a:r>
            <a:r>
              <a:rPr lang="en-US" sz="2400">
                <a:latin typeface="Arial" charset="0"/>
              </a:rPr>
              <a:t>NCERT</a:t>
            </a:r>
            <a:r>
              <a:rPr lang="en-US">
                <a:latin typeface="HARIKRISHNA" pitchFamily="2" charset="0"/>
              </a:rPr>
              <a:t> dr vP&lt;[ (vwiY)&lt;ai[,(Sxki[ an[ simiºy li[ki[mi&gt; (vXinn) li[k(p\yti vFirvi , (vXin-g(Nt (vPymi&gt; rs$(c vFirvi tYi biLki[ an[ t[ni oiri li[ki[mi&gt; v]Xi(nk d^(OTki[N (vkS[ a[vi S&amp;B aiSyY) dr vP[&lt; jvihrlil nh[$ ri(OT^y (vXin g(Nt p\dS&lt;nn&amp; aiyi[jn kr[ C[.ai ri(OT^y (vXin g(Nt p\dS&lt;ni[ rijy oiri (jÃli kxia[,zi[nkxia[,rijykxia[ an[ a&gt;t[ riOT^kxia[ yi[jvimi&gt; aiv[ C[.vP&lt; 1962-63 Y) S$ Yy[l ai p\dS&lt;ni[ aij py&lt;t cil) rhyi C[.g&amp;jritmi&gt; mi#i ai p\dS&lt;ni[ </a:t>
            </a:r>
            <a:r>
              <a:rPr lang="en-US" sz="2400">
                <a:latin typeface="Arial" charset="0"/>
              </a:rPr>
              <a:t>CRC</a:t>
            </a:r>
            <a:r>
              <a:rPr lang="en-US">
                <a:latin typeface="HARIKRISHNA" pitchFamily="2" charset="0"/>
              </a:rPr>
              <a:t> kxia[Y) krvimi&gt; aiv[ C[.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HARIKRISHNA" pitchFamily="2" charset="0"/>
              </a:rPr>
              <a:t>B*(mki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HARIKRISHNA" pitchFamily="2" charset="0"/>
              </a:rPr>
              <a:t>		rijyBrn) p\iY(mk, mi¹y(mk, uµc_irmi¹y(mk an[ p)T)s) ki[l[jmi&gt; BNti biLki[ miT[ pi[tin) (jXisivZ(_i s&gt;ti[Pvi, avnv&amp; jiNvi tYi rhAyi[ uk[lvi mYti biL (vwiY)&lt;ai[n[ m&gt;c mL[ t[ miT[ ai p\vZ(_i siv&lt;(#ik r)t[ aml)kZt bnivvimi&gt; aiv[ C[.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HARIKRISHNA" pitchFamily="2" charset="0"/>
              </a:rPr>
              <a:t>		</a:t>
            </a:r>
            <a:r>
              <a:rPr lang="en-US" sz="2400">
                <a:latin typeface="Arial" charset="0"/>
              </a:rPr>
              <a:t>GCERT</a:t>
            </a:r>
            <a:r>
              <a:rPr lang="en-US">
                <a:latin typeface="HARIKRISHNA" pitchFamily="2" charset="0"/>
              </a:rPr>
              <a:t> an[ </a:t>
            </a:r>
            <a:r>
              <a:rPr lang="en-US" sz="2400">
                <a:latin typeface="Arial" charset="0"/>
              </a:rPr>
              <a:t>DIET</a:t>
            </a:r>
            <a:r>
              <a:rPr lang="en-US">
                <a:latin typeface="HARIKRISHNA" pitchFamily="2" charset="0"/>
              </a:rPr>
              <a:t> ni s)Fi mig&lt;dS&lt;n h[qL hv[ ai (vXin g(Nt p\dS&lt;ni[ li[kUpBi[³y bnvi li³yi C[.ai kiy&lt; siY[ (jÃlini (SxN siY[ s&gt;kLiy[l a(Fkir) gN,DIy[Tni Äyi²yiti, k[LvN) (n(rxk, b).air.s). ki[.ai[(D&lt;n[Tr, s).air.s).ki[.ai[(D&lt;n[Tr,SiLini (Sxki[ an[ (vwiY)ai[ s)F) r)t[ s&gt;kLiy[l C[.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HARIKRISHNA" pitchFamily="2" charset="0"/>
              </a:rPr>
              <a:t>h[t&amp;ai[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just"/>
            <a:r>
              <a:rPr lang="en-US">
                <a:latin typeface="HARIKRISHNA" pitchFamily="2" charset="0"/>
              </a:rPr>
              <a:t>biLkmi&gt; rh[l) v]Xi(nk p\(tBini[ an[ sj&lt;nS(ktni[ (vkis Yiy.</a:t>
            </a:r>
          </a:p>
          <a:p>
            <a:pPr algn="just"/>
            <a:r>
              <a:rPr lang="en-US">
                <a:latin typeface="HARIKRISHNA" pitchFamily="2" charset="0"/>
              </a:rPr>
              <a:t>(vXin an[ g(Ntmi rsl[ti an[ p\(tBis&gt;pºn biLki[n[ j$r) m&gt;c pri[ piDvi[.</a:t>
            </a:r>
          </a:p>
          <a:p>
            <a:pPr algn="just"/>
            <a:r>
              <a:rPr lang="en-US">
                <a:latin typeface="HARIKRISHNA" pitchFamily="2" charset="0"/>
              </a:rPr>
              <a:t>SILimi&gt; Yti p\yi[gi[ an[ p\vZ(_iai[ni[ smijn[ ²yil aipvi[.</a:t>
            </a:r>
          </a:p>
          <a:p>
            <a:pPr algn="just"/>
            <a:r>
              <a:rPr lang="en-US">
                <a:latin typeface="HARIKRISHNA" pitchFamily="2" charset="0"/>
              </a:rPr>
              <a:t>minv smijni (vkis an[ kÃyiNmi&gt; (vXin an[ T[kni[li[Jni fiLiY) (vwiY)&lt;ai[, (Sxki[ an[ smijn[ avgt krvi.</a:t>
            </a:r>
          </a:p>
          <a:p>
            <a:pPr algn="just"/>
            <a:r>
              <a:rPr lang="en-US">
                <a:latin typeface="HARIKRISHNA" pitchFamily="2" charset="0"/>
              </a:rPr>
              <a:t>biLki[mi&gt; (vXin an[ g(Nt p\Ry[ rs p[di Yiy an[ v]Xi(nk d^(OTki[N (vkS[.</a:t>
            </a:r>
          </a:p>
          <a:p>
            <a:pPr algn="just">
              <a:buFont typeface="Wingdings" pitchFamily="2" charset="2"/>
              <a:buNone/>
            </a:pPr>
            <a:endParaRPr lang="en-US">
              <a:latin typeface="HARIKRISHNA" pitchFamily="2" charset="0"/>
            </a:endParaRPr>
          </a:p>
          <a:p>
            <a:pPr algn="just"/>
            <a:endParaRPr lang="en-US">
              <a:latin typeface="HARIKRISH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HARIKRISHNA" pitchFamily="2" charset="0"/>
              </a:rPr>
              <a:t>h[t&amp;ai[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just"/>
            <a:r>
              <a:rPr lang="en-US">
                <a:latin typeface="HARIKRISHNA" pitchFamily="2" charset="0"/>
              </a:rPr>
              <a:t>(vwiY)&lt;ai[n) m&amp;zvN d*r Yiy an[ JXiPivZ(_i s&gt;ti[Piy.</a:t>
            </a:r>
          </a:p>
          <a:p>
            <a:pPr algn="just"/>
            <a:r>
              <a:rPr lang="en-US" sz="2400">
                <a:latin typeface="Arial" charset="0"/>
              </a:rPr>
              <a:t>C.R.C.</a:t>
            </a:r>
            <a:r>
              <a:rPr lang="en-US">
                <a:latin typeface="HARIKRISHNA" pitchFamily="2" charset="0"/>
              </a:rPr>
              <a:t> kxini p\dS&lt;nni aiyi[jnY) a&gt;(tyiL gimDini biLki[ (vXinn[ miN[ an[ (vXin (SxNmi&gt; rs l[ti Yiy.</a:t>
            </a:r>
          </a:p>
          <a:p>
            <a:pPr algn="just"/>
            <a:r>
              <a:rPr lang="en-US">
                <a:latin typeface="HARIKRISHNA" pitchFamily="2" charset="0"/>
              </a:rPr>
              <a:t>smijmi&gt;Y) a&gt;F~¸Fi an[ Ki[T) miºyti d&amp;r Yiy.</a:t>
            </a:r>
          </a:p>
          <a:p>
            <a:pPr algn="just"/>
            <a:r>
              <a:rPr lang="en-US">
                <a:latin typeface="HARIKRISHNA" pitchFamily="2" charset="0"/>
              </a:rPr>
              <a:t>(vXin an[ g(Ntni (vPyn[ li[k(p\y bnivvi[.</a:t>
            </a:r>
          </a:p>
          <a:p>
            <a:pPr algn="just"/>
            <a:r>
              <a:rPr lang="en-US">
                <a:latin typeface="HARIKRISHNA" pitchFamily="2" charset="0"/>
              </a:rPr>
              <a:t>pi[tin) SI[Fn[ smij an[ t[ oiri d&amp;(nyi smx rj&amp; kr)n[ biL v]Xi(nki[ p\i[Rsi(ht Yiy</a:t>
            </a:r>
          </a:p>
          <a:p>
            <a:pPr algn="just"/>
            <a:r>
              <a:rPr lang="en-US">
                <a:latin typeface="HARIKRISHNA" pitchFamily="2" charset="0"/>
              </a:rPr>
              <a:t>biLki[ smijni pDkirn[ ai[LK[ an[ t[ d&amp;r krvi p\yRn(Sl bn[.</a:t>
            </a:r>
          </a:p>
          <a:p>
            <a:pPr algn="just"/>
            <a:endParaRPr lang="en-US">
              <a:latin typeface="HARIKRISH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HARIKRISHNA" pitchFamily="2" charset="0"/>
              </a:rPr>
              <a:t>h[t&amp;ai[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just"/>
            <a:r>
              <a:rPr lang="en-US">
                <a:latin typeface="HARIKRISHNA" pitchFamily="2" charset="0"/>
              </a:rPr>
              <a:t>biLki[ nv) Si[F trf pgrv mi&gt;D[.</a:t>
            </a:r>
          </a:p>
          <a:p>
            <a:pPr algn="just"/>
            <a:r>
              <a:rPr lang="en-US">
                <a:latin typeface="HARIKRISHNA" pitchFamily="2" charset="0"/>
              </a:rPr>
              <a:t>biLki[ k&amp;drtmi Yti p(rvt&lt;nY) mi(htgir bn[ an[ t[ miT[ni kirNi[ Si[F[.</a:t>
            </a:r>
          </a:p>
          <a:p>
            <a:pPr algn="just"/>
            <a:r>
              <a:rPr lang="en-US">
                <a:latin typeface="HARIKRISHNA" pitchFamily="2" charset="0"/>
              </a:rPr>
              <a:t>smijn[ hilmi Yy[l (vXinn) p\gt)Y) mi(htgir krvi.</a:t>
            </a:r>
          </a:p>
          <a:p>
            <a:pPr algn="just">
              <a:buFont typeface="Wingdings" pitchFamily="2" charset="2"/>
              <a:buNone/>
            </a:pPr>
            <a:endParaRPr lang="en-US">
              <a:latin typeface="HARIKRISHNA" pitchFamily="2" charset="0"/>
            </a:endParaRPr>
          </a:p>
          <a:p>
            <a:pPr algn="just"/>
            <a:endParaRPr lang="en-US">
              <a:latin typeface="HARIKRISH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HARIKRISHNA" pitchFamily="2" charset="0"/>
              </a:rPr>
              <a:t>aiyi[jn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dirty="0" err="1">
                <a:latin typeface="HARIKRISHNA" pitchFamily="2" charset="0"/>
              </a:rPr>
              <a:t>ai</a:t>
            </a:r>
            <a:r>
              <a:rPr lang="en-US" dirty="0">
                <a:latin typeface="HARIKRISHNA" pitchFamily="2" charset="0"/>
              </a:rPr>
              <a:t> p\</a:t>
            </a:r>
            <a:r>
              <a:rPr lang="en-US" dirty="0" err="1">
                <a:latin typeface="HARIKRISHNA" pitchFamily="2" charset="0"/>
              </a:rPr>
              <a:t>dS</a:t>
            </a:r>
            <a:r>
              <a:rPr lang="en-US" dirty="0">
                <a:latin typeface="HARIKRISHNA" pitchFamily="2" charset="0"/>
              </a:rPr>
              <a:t>&lt;n </a:t>
            </a:r>
            <a:r>
              <a:rPr lang="en-US" dirty="0" err="1">
                <a:latin typeface="HARIKRISHNA" pitchFamily="2" charset="0"/>
              </a:rPr>
              <a:t>miT</a:t>
            </a:r>
            <a:r>
              <a:rPr lang="en-US" dirty="0">
                <a:latin typeface="HARIKRISHNA" pitchFamily="2" charset="0"/>
              </a:rPr>
              <a:t>[ </a:t>
            </a:r>
            <a:r>
              <a:rPr lang="en-US" sz="2400" dirty="0">
                <a:latin typeface="Arial" charset="0"/>
              </a:rPr>
              <a:t>NCERT</a:t>
            </a:r>
            <a:r>
              <a:rPr lang="en-US" dirty="0">
                <a:latin typeface="HARIKRISHNA" pitchFamily="2" charset="0"/>
              </a:rPr>
              <a:t> </a:t>
            </a:r>
            <a:r>
              <a:rPr lang="en-US" dirty="0" err="1">
                <a:latin typeface="HARIKRISHNA" pitchFamily="2" charset="0"/>
              </a:rPr>
              <a:t>oiri</a:t>
            </a:r>
            <a:r>
              <a:rPr lang="en-US" dirty="0">
                <a:latin typeface="HARIKRISHNA" pitchFamily="2" charset="0"/>
              </a:rPr>
              <a:t> </a:t>
            </a:r>
            <a:r>
              <a:rPr lang="en-US" dirty="0" err="1">
                <a:latin typeface="HARIKRISHNA" pitchFamily="2" charset="0"/>
              </a:rPr>
              <a:t>j&amp;n</a:t>
            </a:r>
            <a:r>
              <a:rPr lang="en-US" dirty="0">
                <a:latin typeface="HARIKRISHNA" pitchFamily="2" charset="0"/>
              </a:rPr>
              <a:t> </a:t>
            </a:r>
            <a:r>
              <a:rPr lang="en-US" dirty="0" err="1">
                <a:latin typeface="HARIKRISHNA" pitchFamily="2" charset="0"/>
              </a:rPr>
              <a:t>mismi</a:t>
            </a:r>
            <a:r>
              <a:rPr lang="en-US" dirty="0">
                <a:latin typeface="HARIKRISHNA" pitchFamily="2" charset="0"/>
              </a:rPr>
              <a:t>&gt; a[k p(</a:t>
            </a:r>
            <a:r>
              <a:rPr lang="en-US" dirty="0" err="1">
                <a:latin typeface="HARIKRISHNA" pitchFamily="2" charset="0"/>
              </a:rPr>
              <a:t>rp#i</a:t>
            </a:r>
            <a:r>
              <a:rPr lang="en-US" dirty="0">
                <a:latin typeface="HARIKRISHNA" pitchFamily="2" charset="0"/>
              </a:rPr>
              <a:t> </a:t>
            </a:r>
            <a:r>
              <a:rPr lang="en-US" dirty="0" err="1">
                <a:latin typeface="HARIKRISHNA" pitchFamily="2" charset="0"/>
              </a:rPr>
              <a:t>bhir</a:t>
            </a:r>
            <a:r>
              <a:rPr lang="en-US" dirty="0">
                <a:latin typeface="HARIKRISHNA" pitchFamily="2" charset="0"/>
              </a:rPr>
              <a:t> </a:t>
            </a:r>
            <a:r>
              <a:rPr lang="en-US" dirty="0" err="1">
                <a:latin typeface="HARIKRISHNA" pitchFamily="2" charset="0"/>
              </a:rPr>
              <a:t>piDvimi</a:t>
            </a:r>
            <a:r>
              <a:rPr lang="en-US" dirty="0">
                <a:latin typeface="HARIKRISHNA" pitchFamily="2" charset="0"/>
              </a:rPr>
              <a:t>&gt; </a:t>
            </a:r>
            <a:r>
              <a:rPr lang="en-US" dirty="0" err="1">
                <a:latin typeface="HARIKRISHNA" pitchFamily="2" charset="0"/>
              </a:rPr>
              <a:t>aiv</a:t>
            </a:r>
            <a:r>
              <a:rPr lang="en-US" dirty="0">
                <a:latin typeface="HARIKRISHNA" pitchFamily="2" charset="0"/>
              </a:rPr>
              <a:t>[ C[.j[mi (</a:t>
            </a:r>
            <a:r>
              <a:rPr lang="en-US" dirty="0" err="1">
                <a:latin typeface="HARIKRISHNA" pitchFamily="2" charset="0"/>
              </a:rPr>
              <a:t>vXin</a:t>
            </a:r>
            <a:r>
              <a:rPr lang="en-US" dirty="0">
                <a:latin typeface="HARIKRISHNA" pitchFamily="2" charset="0"/>
              </a:rPr>
              <a:t> g(</a:t>
            </a:r>
            <a:r>
              <a:rPr lang="en-US" dirty="0" err="1">
                <a:latin typeface="HARIKRISHNA" pitchFamily="2" charset="0"/>
              </a:rPr>
              <a:t>Nt</a:t>
            </a:r>
            <a:r>
              <a:rPr lang="en-US" dirty="0">
                <a:latin typeface="HARIKRISHNA" pitchFamily="2" charset="0"/>
              </a:rPr>
              <a:t> p\</a:t>
            </a:r>
            <a:r>
              <a:rPr lang="en-US" dirty="0" err="1">
                <a:latin typeface="HARIKRISHNA" pitchFamily="2" charset="0"/>
              </a:rPr>
              <a:t>dS</a:t>
            </a:r>
            <a:r>
              <a:rPr lang="en-US" dirty="0">
                <a:latin typeface="HARIKRISHNA" pitchFamily="2" charset="0"/>
              </a:rPr>
              <a:t>&lt;</a:t>
            </a:r>
            <a:r>
              <a:rPr lang="en-US" dirty="0" err="1">
                <a:latin typeface="HARIKRISHNA" pitchFamily="2" charset="0"/>
              </a:rPr>
              <a:t>nni</a:t>
            </a:r>
            <a:r>
              <a:rPr lang="en-US" dirty="0">
                <a:latin typeface="HARIKRISHNA" pitchFamily="2" charset="0"/>
              </a:rPr>
              <a:t>[ m&amp;²y (</a:t>
            </a:r>
            <a:r>
              <a:rPr lang="en-US" dirty="0" err="1">
                <a:latin typeface="HARIKRISHNA" pitchFamily="2" charset="0"/>
              </a:rPr>
              <a:t>vPy</a:t>
            </a:r>
            <a:r>
              <a:rPr lang="en-US" dirty="0">
                <a:latin typeface="HARIKRISHNA" pitchFamily="2" charset="0"/>
              </a:rPr>
              <a:t> an[ p[Ti (</a:t>
            </a:r>
            <a:r>
              <a:rPr lang="en-US" dirty="0" err="1">
                <a:latin typeface="HARIKRISHNA" pitchFamily="2" charset="0"/>
              </a:rPr>
              <a:t>vPy</a:t>
            </a:r>
            <a:r>
              <a:rPr lang="en-US" dirty="0">
                <a:latin typeface="HARIKRISHNA" pitchFamily="2" charset="0"/>
              </a:rPr>
              <a:t> </a:t>
            </a:r>
            <a:r>
              <a:rPr lang="en-US" dirty="0" err="1">
                <a:latin typeface="HARIKRISHNA" pitchFamily="2" charset="0"/>
              </a:rPr>
              <a:t>aipvimi</a:t>
            </a:r>
            <a:r>
              <a:rPr lang="en-US" dirty="0">
                <a:latin typeface="HARIKRISHNA" pitchFamily="2" charset="0"/>
              </a:rPr>
              <a:t>&gt; </a:t>
            </a:r>
            <a:r>
              <a:rPr lang="en-US" dirty="0" err="1">
                <a:latin typeface="HARIKRISHNA" pitchFamily="2" charset="0"/>
              </a:rPr>
              <a:t>aiv</a:t>
            </a:r>
            <a:r>
              <a:rPr lang="en-US" dirty="0">
                <a:latin typeface="HARIKRISHNA" pitchFamily="2" charset="0"/>
              </a:rPr>
              <a:t>[ C[ </a:t>
            </a:r>
            <a:r>
              <a:rPr lang="en-US" dirty="0" err="1">
                <a:latin typeface="HARIKRISHNA" pitchFamily="2" charset="0"/>
              </a:rPr>
              <a:t>siY</a:t>
            </a:r>
            <a:r>
              <a:rPr lang="en-US" dirty="0">
                <a:latin typeface="HARIKRISHNA" pitchFamily="2" charset="0"/>
              </a:rPr>
              <a:t>[ </a:t>
            </a:r>
            <a:r>
              <a:rPr lang="en-US" dirty="0" err="1">
                <a:latin typeface="HARIKRISHNA" pitchFamily="2" charset="0"/>
              </a:rPr>
              <a:t>udihrN</a:t>
            </a:r>
            <a:r>
              <a:rPr lang="en-US" dirty="0">
                <a:latin typeface="HARIKRISHNA" pitchFamily="2" charset="0"/>
              </a:rPr>
              <a:t> $p mi[D[</a:t>
            </a:r>
            <a:r>
              <a:rPr lang="en-US" dirty="0" err="1">
                <a:latin typeface="HARIKRISHNA" pitchFamily="2" charset="0"/>
              </a:rPr>
              <a:t>Ãsn</a:t>
            </a:r>
            <a:r>
              <a:rPr lang="en-US" dirty="0">
                <a:latin typeface="HARIKRISHNA" pitchFamily="2" charset="0"/>
              </a:rPr>
              <a:t>) mi(ht) </a:t>
            </a:r>
            <a:r>
              <a:rPr lang="en-US" dirty="0" err="1">
                <a:latin typeface="HARIKRISHNA" pitchFamily="2" charset="0"/>
              </a:rPr>
              <a:t>pN</a:t>
            </a:r>
            <a:r>
              <a:rPr lang="en-US" dirty="0">
                <a:latin typeface="HARIKRISHNA" pitchFamily="2" charset="0"/>
              </a:rPr>
              <a:t> </a:t>
            </a:r>
            <a:r>
              <a:rPr lang="en-US" dirty="0" err="1">
                <a:latin typeface="HARIKRISHNA" pitchFamily="2" charset="0"/>
              </a:rPr>
              <a:t>aipvimi</a:t>
            </a:r>
            <a:r>
              <a:rPr lang="en-US" dirty="0">
                <a:latin typeface="HARIKRISHNA" pitchFamily="2" charset="0"/>
              </a:rPr>
              <a:t>&gt; </a:t>
            </a:r>
            <a:r>
              <a:rPr lang="en-US" dirty="0" err="1">
                <a:latin typeface="HARIKRISHNA" pitchFamily="2" charset="0"/>
              </a:rPr>
              <a:t>aiv</a:t>
            </a:r>
            <a:r>
              <a:rPr lang="en-US" dirty="0">
                <a:latin typeface="HARIKRISHNA" pitchFamily="2" charset="0"/>
              </a:rPr>
              <a:t>[ C[.</a:t>
            </a:r>
          </a:p>
          <a:p>
            <a:pPr algn="just">
              <a:lnSpc>
                <a:spcPct val="90000"/>
              </a:lnSpc>
            </a:pPr>
            <a:r>
              <a:rPr lang="en-US" dirty="0" err="1">
                <a:latin typeface="HARIKRISHNA" pitchFamily="2" charset="0"/>
              </a:rPr>
              <a:t>g&amp;jrit</a:t>
            </a:r>
            <a:r>
              <a:rPr lang="en-US" dirty="0">
                <a:latin typeface="HARIKRISHNA" pitchFamily="2" charset="0"/>
              </a:rPr>
              <a:t> </a:t>
            </a:r>
            <a:r>
              <a:rPr lang="en-US" dirty="0" err="1">
                <a:latin typeface="HARIKRISHNA" pitchFamily="2" charset="0"/>
              </a:rPr>
              <a:t>srkir</a:t>
            </a:r>
            <a:r>
              <a:rPr lang="en-US" dirty="0">
                <a:latin typeface="HARIKRISHNA" pitchFamily="2" charset="0"/>
              </a:rPr>
              <a:t> </a:t>
            </a:r>
            <a:r>
              <a:rPr lang="en-US" dirty="0" err="1">
                <a:latin typeface="HARIKRISHNA" pitchFamily="2" charset="0"/>
              </a:rPr>
              <a:t>oiri</a:t>
            </a:r>
            <a:r>
              <a:rPr lang="en-US" dirty="0">
                <a:latin typeface="HARIKRISHNA" pitchFamily="2" charset="0"/>
              </a:rPr>
              <a:t> an[ </a:t>
            </a:r>
            <a:r>
              <a:rPr lang="en-US" sz="2400" dirty="0">
                <a:latin typeface="Arial" charset="0"/>
              </a:rPr>
              <a:t>GCERT</a:t>
            </a:r>
            <a:r>
              <a:rPr lang="en-US" dirty="0">
                <a:latin typeface="HARIKRISHNA" pitchFamily="2" charset="0"/>
              </a:rPr>
              <a:t> </a:t>
            </a:r>
            <a:r>
              <a:rPr lang="en-US" dirty="0" err="1">
                <a:latin typeface="HARIKRISHNA" pitchFamily="2" charset="0"/>
              </a:rPr>
              <a:t>oiri</a:t>
            </a:r>
            <a:r>
              <a:rPr lang="en-US" dirty="0">
                <a:latin typeface="HARIKRISHNA" pitchFamily="2" charset="0"/>
              </a:rPr>
              <a:t> </a:t>
            </a:r>
            <a:r>
              <a:rPr lang="en-US" dirty="0" err="1">
                <a:latin typeface="HARIKRISHNA" pitchFamily="2" charset="0"/>
              </a:rPr>
              <a:t>j&amp;lie</a:t>
            </a:r>
            <a:r>
              <a:rPr lang="en-US" dirty="0">
                <a:latin typeface="HARIKRISHNA" pitchFamily="2" charset="0"/>
              </a:rPr>
              <a:t> </a:t>
            </a:r>
            <a:r>
              <a:rPr lang="en-US" dirty="0" err="1">
                <a:latin typeface="HARIKRISHNA" pitchFamily="2" charset="0"/>
              </a:rPr>
              <a:t>misni</a:t>
            </a:r>
            <a:r>
              <a:rPr lang="en-US" dirty="0">
                <a:latin typeface="HARIKRISHNA" pitchFamily="2" charset="0"/>
              </a:rPr>
              <a:t> “</a:t>
            </a:r>
            <a:r>
              <a:rPr lang="en-US" dirty="0" err="1">
                <a:latin typeface="HARIKRISHNA" pitchFamily="2" charset="0"/>
              </a:rPr>
              <a:t>Jvn</a:t>
            </a:r>
            <a:r>
              <a:rPr lang="en-US" dirty="0">
                <a:latin typeface="HARIKRISHNA" pitchFamily="2" charset="0"/>
              </a:rPr>
              <a:t>(</a:t>
            </a:r>
            <a:r>
              <a:rPr lang="en-US" dirty="0" err="1">
                <a:latin typeface="HARIKRISHNA" pitchFamily="2" charset="0"/>
              </a:rPr>
              <a:t>SxN</a:t>
            </a:r>
            <a:r>
              <a:rPr lang="en-US" dirty="0">
                <a:latin typeface="HARIKRISHNA" pitchFamily="2" charset="0"/>
              </a:rPr>
              <a:t>” mi </a:t>
            </a:r>
            <a:r>
              <a:rPr lang="en-US" dirty="0" err="1">
                <a:latin typeface="HARIKRISHNA" pitchFamily="2" charset="0"/>
              </a:rPr>
              <a:t>ai</a:t>
            </a:r>
            <a:r>
              <a:rPr lang="en-US" dirty="0">
                <a:latin typeface="HARIKRISHNA" pitchFamily="2" charset="0"/>
              </a:rPr>
              <a:t> p(</a:t>
            </a:r>
            <a:r>
              <a:rPr lang="en-US" dirty="0" err="1">
                <a:latin typeface="HARIKRISHNA" pitchFamily="2" charset="0"/>
              </a:rPr>
              <a:t>rp#i</a:t>
            </a:r>
            <a:r>
              <a:rPr lang="en-US" dirty="0">
                <a:latin typeface="HARIKRISHNA" pitchFamily="2" charset="0"/>
              </a:rPr>
              <a:t> p\d(S&lt;t </a:t>
            </a:r>
            <a:r>
              <a:rPr lang="en-US" dirty="0" err="1">
                <a:latin typeface="HARIKRISHNA" pitchFamily="2" charset="0"/>
              </a:rPr>
              <a:t>krvimi</a:t>
            </a:r>
            <a:r>
              <a:rPr lang="en-US" dirty="0">
                <a:latin typeface="HARIKRISHNA" pitchFamily="2" charset="0"/>
              </a:rPr>
              <a:t>&gt; </a:t>
            </a:r>
            <a:r>
              <a:rPr lang="en-US" dirty="0" err="1">
                <a:latin typeface="HARIKRISHNA" pitchFamily="2" charset="0"/>
              </a:rPr>
              <a:t>aiv</a:t>
            </a:r>
            <a:r>
              <a:rPr lang="en-US" dirty="0">
                <a:latin typeface="HARIKRISHNA" pitchFamily="2" charset="0"/>
              </a:rPr>
              <a:t>[ C[.</a:t>
            </a:r>
          </a:p>
          <a:p>
            <a:pPr algn="just">
              <a:lnSpc>
                <a:spcPct val="90000"/>
              </a:lnSpc>
            </a:pPr>
            <a:r>
              <a:rPr lang="en-US" dirty="0" err="1">
                <a:latin typeface="HARIKRISHNA" pitchFamily="2" charset="0"/>
              </a:rPr>
              <a:t>ai</a:t>
            </a:r>
            <a:r>
              <a:rPr lang="en-US" dirty="0">
                <a:latin typeface="HARIKRISHNA" pitchFamily="2" charset="0"/>
              </a:rPr>
              <a:t>[</a:t>
            </a:r>
            <a:r>
              <a:rPr lang="en-US" dirty="0" err="1">
                <a:latin typeface="HARIKRISHNA" pitchFamily="2" charset="0"/>
              </a:rPr>
              <a:t>gOT</a:t>
            </a:r>
            <a:r>
              <a:rPr lang="en-US" dirty="0">
                <a:latin typeface="HARIKRISHNA" pitchFamily="2" charset="0"/>
              </a:rPr>
              <a:t> </a:t>
            </a:r>
            <a:r>
              <a:rPr lang="en-US" dirty="0" err="1">
                <a:latin typeface="HARIKRISHNA" pitchFamily="2" charset="0"/>
              </a:rPr>
              <a:t>mismi</a:t>
            </a:r>
            <a:r>
              <a:rPr lang="en-US" dirty="0">
                <a:latin typeface="HARIKRISHNA" pitchFamily="2" charset="0"/>
              </a:rPr>
              <a:t>&gt; </a:t>
            </a:r>
            <a:r>
              <a:rPr lang="en-US" sz="2400" dirty="0">
                <a:latin typeface="Arial" charset="0"/>
              </a:rPr>
              <a:t>CRC</a:t>
            </a:r>
            <a:r>
              <a:rPr lang="en-US" dirty="0">
                <a:latin typeface="HARIKRISHNA" pitchFamily="2" charset="0"/>
              </a:rPr>
              <a:t> </a:t>
            </a:r>
            <a:r>
              <a:rPr lang="en-US" dirty="0" err="1">
                <a:latin typeface="HARIKRISHNA" pitchFamily="2" charset="0"/>
              </a:rPr>
              <a:t>kxini</a:t>
            </a:r>
            <a:r>
              <a:rPr lang="en-US" dirty="0">
                <a:latin typeface="HARIKRISHNA" pitchFamily="2" charset="0"/>
              </a:rPr>
              <a:t> </a:t>
            </a:r>
            <a:r>
              <a:rPr lang="en-US" dirty="0" smtClean="0">
                <a:latin typeface="HARIKRISHNA" pitchFamily="2" charset="0"/>
              </a:rPr>
              <a:t>p\</a:t>
            </a:r>
            <a:r>
              <a:rPr lang="en-US" dirty="0" err="1" smtClean="0">
                <a:latin typeface="HARIKRISHNA" pitchFamily="2" charset="0"/>
              </a:rPr>
              <a:t>dS</a:t>
            </a:r>
            <a:r>
              <a:rPr lang="en-US" dirty="0" smtClean="0">
                <a:latin typeface="HARIKRISHNA" pitchFamily="2" charset="0"/>
              </a:rPr>
              <a:t>&lt;</a:t>
            </a:r>
            <a:r>
              <a:rPr lang="en-US" dirty="0" err="1" smtClean="0">
                <a:latin typeface="HARIKRISHNA" pitchFamily="2" charset="0"/>
              </a:rPr>
              <a:t>ni</a:t>
            </a:r>
            <a:r>
              <a:rPr lang="en-US" dirty="0">
                <a:latin typeface="HARIKRISHNA" pitchFamily="2" charset="0"/>
              </a:rPr>
              <a:t>[ </a:t>
            </a:r>
            <a:r>
              <a:rPr lang="en-US" dirty="0" err="1">
                <a:latin typeface="HARIKRISHNA" pitchFamily="2" charset="0"/>
              </a:rPr>
              <a:t>yi</a:t>
            </a:r>
            <a:r>
              <a:rPr lang="en-US" dirty="0">
                <a:latin typeface="HARIKRISHNA" pitchFamily="2" charset="0"/>
              </a:rPr>
              <a:t>[</a:t>
            </a:r>
            <a:r>
              <a:rPr lang="en-US" dirty="0" err="1">
                <a:latin typeface="HARIKRISHNA" pitchFamily="2" charset="0"/>
              </a:rPr>
              <a:t>jiy</a:t>
            </a:r>
            <a:r>
              <a:rPr lang="en-US" dirty="0">
                <a:latin typeface="HARIKRISHNA" pitchFamily="2" charset="0"/>
              </a:rPr>
              <a:t> C[ j[mi&gt; </a:t>
            </a:r>
            <a:r>
              <a:rPr lang="en-US" dirty="0" err="1">
                <a:latin typeface="HARIKRISHNA" pitchFamily="2" charset="0"/>
              </a:rPr>
              <a:t>rijyn</a:t>
            </a:r>
            <a:r>
              <a:rPr lang="en-US" dirty="0">
                <a:latin typeface="HARIKRISHNA" pitchFamily="2" charset="0"/>
              </a:rPr>
              <a:t>) </a:t>
            </a:r>
            <a:r>
              <a:rPr lang="en-US" dirty="0" err="1">
                <a:latin typeface="HARIKRISHNA" pitchFamily="2" charset="0"/>
              </a:rPr>
              <a:t>tmim</a:t>
            </a:r>
            <a:r>
              <a:rPr lang="en-US" dirty="0">
                <a:latin typeface="HARIKRISHNA" pitchFamily="2" charset="0"/>
              </a:rPr>
              <a:t> </a:t>
            </a:r>
            <a:r>
              <a:rPr lang="en-US" dirty="0" err="1">
                <a:latin typeface="HARIKRISHNA" pitchFamily="2" charset="0"/>
              </a:rPr>
              <a:t>SILiai</a:t>
            </a:r>
            <a:r>
              <a:rPr lang="en-US" dirty="0">
                <a:latin typeface="HARIKRISHNA" pitchFamily="2" charset="0"/>
              </a:rPr>
              <a:t>[ Big le </a:t>
            </a:r>
            <a:r>
              <a:rPr lang="en-US" dirty="0" err="1">
                <a:latin typeface="HARIKRISHNA" pitchFamily="2" charset="0"/>
              </a:rPr>
              <a:t>Sk</a:t>
            </a:r>
            <a:r>
              <a:rPr lang="en-US" dirty="0">
                <a:latin typeface="HARIKRISHNA" pitchFamily="2" charset="0"/>
              </a:rPr>
              <a:t>[ C[.</a:t>
            </a:r>
          </a:p>
          <a:p>
            <a:pPr algn="just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CRC</a:t>
            </a:r>
            <a:r>
              <a:rPr lang="en-US" dirty="0">
                <a:latin typeface="HARIKRISHNA" pitchFamily="2" charset="0"/>
              </a:rPr>
              <a:t> </a:t>
            </a:r>
            <a:r>
              <a:rPr lang="en-US" dirty="0" err="1">
                <a:latin typeface="HARIKRISHNA" pitchFamily="2" charset="0"/>
              </a:rPr>
              <a:t>kxia</a:t>
            </a:r>
            <a:r>
              <a:rPr lang="en-US" dirty="0">
                <a:latin typeface="HARIKRISHNA" pitchFamily="2" charset="0"/>
              </a:rPr>
              <a:t>[ </a:t>
            </a:r>
            <a:r>
              <a:rPr lang="en-US" dirty="0" err="1">
                <a:latin typeface="HARIKRISHNA" pitchFamily="2" charset="0"/>
              </a:rPr>
              <a:t>yi</a:t>
            </a:r>
            <a:r>
              <a:rPr lang="en-US" dirty="0">
                <a:latin typeface="HARIKRISHNA" pitchFamily="2" charset="0"/>
              </a:rPr>
              <a:t>[</a:t>
            </a:r>
            <a:r>
              <a:rPr lang="en-US" dirty="0" err="1">
                <a:latin typeface="HARIKRISHNA" pitchFamily="2" charset="0"/>
              </a:rPr>
              <a:t>jia</a:t>
            </a:r>
            <a:r>
              <a:rPr lang="en-US" dirty="0">
                <a:latin typeface="HARIKRISHNA" pitchFamily="2" charset="0"/>
              </a:rPr>
              <a:t>[l (</a:t>
            </a:r>
            <a:r>
              <a:rPr lang="en-US" dirty="0" err="1">
                <a:latin typeface="HARIKRISHNA" pitchFamily="2" charset="0"/>
              </a:rPr>
              <a:t>vXing</a:t>
            </a:r>
            <a:r>
              <a:rPr lang="en-US" dirty="0">
                <a:latin typeface="HARIKRISHNA" pitchFamily="2" charset="0"/>
              </a:rPr>
              <a:t>(</a:t>
            </a:r>
            <a:r>
              <a:rPr lang="en-US" dirty="0" err="1">
                <a:latin typeface="HARIKRISHNA" pitchFamily="2" charset="0"/>
              </a:rPr>
              <a:t>Nt</a:t>
            </a:r>
            <a:r>
              <a:rPr lang="en-US" dirty="0">
                <a:latin typeface="HARIKRISHNA" pitchFamily="2" charset="0"/>
              </a:rPr>
              <a:t> p\</a:t>
            </a:r>
            <a:r>
              <a:rPr lang="en-US" dirty="0" err="1">
                <a:latin typeface="HARIKRISHNA" pitchFamily="2" charset="0"/>
              </a:rPr>
              <a:t>dS</a:t>
            </a:r>
            <a:r>
              <a:rPr lang="en-US" dirty="0">
                <a:latin typeface="HARIKRISHNA" pitchFamily="2" charset="0"/>
              </a:rPr>
              <a:t>&lt;</a:t>
            </a:r>
            <a:r>
              <a:rPr lang="en-US" dirty="0" err="1">
                <a:latin typeface="HARIKRISHNA" pitchFamily="2" charset="0"/>
              </a:rPr>
              <a:t>nmi</a:t>
            </a:r>
            <a:r>
              <a:rPr lang="en-US" dirty="0">
                <a:latin typeface="HARIKRISHNA" pitchFamily="2" charset="0"/>
              </a:rPr>
              <a:t>&gt;Y) (</a:t>
            </a:r>
            <a:r>
              <a:rPr lang="en-US" dirty="0" err="1">
                <a:latin typeface="HARIKRISHNA" pitchFamily="2" charset="0"/>
              </a:rPr>
              <a:t>vBigvir</a:t>
            </a:r>
            <a:r>
              <a:rPr lang="en-US" dirty="0">
                <a:latin typeface="HARIKRISHNA" pitchFamily="2" charset="0"/>
              </a:rPr>
              <a:t> p\</a:t>
            </a:r>
            <a:r>
              <a:rPr lang="en-US" dirty="0" err="1">
                <a:latin typeface="HARIKRISHNA" pitchFamily="2" charset="0"/>
              </a:rPr>
              <a:t>Ym</a:t>
            </a:r>
            <a:r>
              <a:rPr lang="en-US" dirty="0">
                <a:latin typeface="HARIKRISHNA" pitchFamily="2" charset="0"/>
              </a:rPr>
              <a:t> k\m[ </a:t>
            </a:r>
            <a:r>
              <a:rPr lang="en-US" dirty="0" err="1">
                <a:latin typeface="HARIKRISHNA" pitchFamily="2" charset="0"/>
              </a:rPr>
              <a:t>aivnir</a:t>
            </a:r>
            <a:r>
              <a:rPr lang="en-US" dirty="0">
                <a:latin typeface="HARIKRISHNA" pitchFamily="2" charset="0"/>
              </a:rPr>
              <a:t> </a:t>
            </a:r>
            <a:r>
              <a:rPr lang="en-US" dirty="0" err="1">
                <a:latin typeface="HARIKRISHNA" pitchFamily="2" charset="0"/>
              </a:rPr>
              <a:t>kZ</a:t>
            </a:r>
            <a:r>
              <a:rPr lang="en-US" dirty="0">
                <a:latin typeface="HARIKRISHNA" pitchFamily="2" charset="0"/>
              </a:rPr>
              <a:t>(t </a:t>
            </a:r>
            <a:r>
              <a:rPr lang="en-US" dirty="0" err="1">
                <a:latin typeface="HARIKRISHNA" pitchFamily="2" charset="0"/>
              </a:rPr>
              <a:t>til&amp;kikxini</a:t>
            </a:r>
            <a:r>
              <a:rPr lang="en-US" dirty="0">
                <a:latin typeface="HARIKRISHNA" pitchFamily="2" charset="0"/>
              </a:rPr>
              <a:t> (</a:t>
            </a:r>
            <a:r>
              <a:rPr lang="en-US" dirty="0" err="1">
                <a:latin typeface="HARIKRISHNA" pitchFamily="2" charset="0"/>
              </a:rPr>
              <a:t>vXin</a:t>
            </a:r>
            <a:r>
              <a:rPr lang="en-US" dirty="0">
                <a:latin typeface="HARIKRISHNA" pitchFamily="2" charset="0"/>
              </a:rPr>
              <a:t> g(</a:t>
            </a:r>
            <a:r>
              <a:rPr lang="en-US" dirty="0" err="1">
                <a:latin typeface="HARIKRISHNA" pitchFamily="2" charset="0"/>
              </a:rPr>
              <a:t>Nt</a:t>
            </a:r>
            <a:r>
              <a:rPr lang="en-US" dirty="0">
                <a:latin typeface="HARIKRISHNA" pitchFamily="2" charset="0"/>
              </a:rPr>
              <a:t> p\</a:t>
            </a:r>
            <a:r>
              <a:rPr lang="en-US" dirty="0" err="1">
                <a:latin typeface="HARIKRISHNA" pitchFamily="2" charset="0"/>
              </a:rPr>
              <a:t>dS</a:t>
            </a:r>
            <a:r>
              <a:rPr lang="en-US" dirty="0">
                <a:latin typeface="HARIKRISHNA" pitchFamily="2" charset="0"/>
              </a:rPr>
              <a:t>&lt;</a:t>
            </a:r>
            <a:r>
              <a:rPr lang="en-US" dirty="0" err="1">
                <a:latin typeface="HARIKRISHNA" pitchFamily="2" charset="0"/>
              </a:rPr>
              <a:t>nmi</a:t>
            </a:r>
            <a:r>
              <a:rPr lang="en-US" dirty="0">
                <a:latin typeface="HARIKRISHNA" pitchFamily="2" charset="0"/>
              </a:rPr>
              <a:t>&gt; Big le </a:t>
            </a:r>
            <a:r>
              <a:rPr lang="en-US" dirty="0" err="1">
                <a:latin typeface="HARIKRISHNA" pitchFamily="2" charset="0"/>
              </a:rPr>
              <a:t>Sk</a:t>
            </a:r>
            <a:r>
              <a:rPr lang="en-US" dirty="0">
                <a:latin typeface="HARIKRISHNA" pitchFamily="2" charset="0"/>
              </a:rPr>
              <a:t>[ C[.</a:t>
            </a:r>
          </a:p>
          <a:p>
            <a:pPr algn="just">
              <a:lnSpc>
                <a:spcPct val="90000"/>
              </a:lnSpc>
            </a:pPr>
            <a:endParaRPr lang="en-US" dirty="0">
              <a:latin typeface="HARIKRISH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HARIKRISHNA" pitchFamily="2" charset="0"/>
              </a:rPr>
              <a:t>aiyi[jn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just"/>
            <a:r>
              <a:rPr lang="en-US">
                <a:latin typeface="HARIKRISHNA" pitchFamily="2" charset="0"/>
              </a:rPr>
              <a:t>til&amp;kikxin&amp; (vXin g(Nt p\dS&lt;n ai[gOTni a&gt;(tm s¼tihmi&gt; aYviti[ s¼T[Àbr misni p\Ym s¼tihmi&gt; yi[jvimi&gt; aiv[ C[.</a:t>
            </a:r>
          </a:p>
          <a:p>
            <a:pPr algn="just"/>
            <a:r>
              <a:rPr lang="en-US">
                <a:latin typeface="HARIKRISHNA" pitchFamily="2" charset="0"/>
              </a:rPr>
              <a:t>til&amp;ki kxia[[ yi[jia[l (vXing(Nt p\dS&lt;nmi&gt;Y) (vBigvir p\Ym k\m[ aivnir kZ(t (jÃlikxini (vXin g(Nt p\dS&lt;nmi&gt; Big le Sk[ C[.ai p\dS&lt;n s¼T[Àbr k[ ai[kTi[Àr mismi&gt; yi[jvimi&gt; aiv[ C[.</a:t>
            </a:r>
          </a:p>
          <a:p>
            <a:pPr algn="just">
              <a:buFont typeface="Wingdings" pitchFamily="2" charset="2"/>
              <a:buNone/>
            </a:pPr>
            <a:endParaRPr lang="en-US">
              <a:latin typeface="HARIKRISHNA" pitchFamily="2" charset="0"/>
            </a:endParaRPr>
          </a:p>
          <a:p>
            <a:pPr algn="just"/>
            <a:endParaRPr lang="en-US">
              <a:latin typeface="HARIKRISHNA" pitchFamily="2" charset="0"/>
            </a:endParaRPr>
          </a:p>
          <a:p>
            <a:pPr algn="just"/>
            <a:endParaRPr lang="en-US">
              <a:latin typeface="HARIKRISH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HARIKRISHNA" pitchFamily="2" charset="0"/>
              </a:rPr>
              <a:t>aiyi[jn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n-US" b="1">
                <a:latin typeface="HARIKRISHNA" pitchFamily="2" charset="0"/>
              </a:rPr>
              <a:t>(vXin g(Nt p\dS&lt;n yi[jnir s&gt;AYia[</a:t>
            </a:r>
            <a:r>
              <a:rPr lang="en-US">
                <a:latin typeface="HARIKRISHNA" pitchFamily="2" charset="0"/>
              </a:rPr>
              <a:t> </a:t>
            </a:r>
          </a:p>
          <a:p>
            <a:pPr algn="just"/>
            <a:r>
              <a:rPr lang="en-US">
                <a:latin typeface="HARIKRISHNA" pitchFamily="2" charset="0"/>
              </a:rPr>
              <a:t>kZ(t gi[qvNn) ÄyvAYi.</a:t>
            </a:r>
          </a:p>
          <a:p>
            <a:pPr algn="just"/>
            <a:r>
              <a:rPr lang="en-US">
                <a:latin typeface="HARIKRISHNA" pitchFamily="2" charset="0"/>
              </a:rPr>
              <a:t>rJAT^[Snn) ÄyvAYi.</a:t>
            </a:r>
          </a:p>
          <a:p>
            <a:pPr algn="just"/>
            <a:r>
              <a:rPr lang="en-US">
                <a:latin typeface="HARIKRISHNA" pitchFamily="2" charset="0"/>
              </a:rPr>
              <a:t>Bi[jnn) ÄyvAYi.</a:t>
            </a:r>
          </a:p>
          <a:p>
            <a:pPr algn="just"/>
            <a:r>
              <a:rPr lang="en-US">
                <a:latin typeface="HARIKRISHNA" pitchFamily="2" charset="0"/>
              </a:rPr>
              <a:t>(nNi&lt;ykn) ÄyvAYi.</a:t>
            </a:r>
          </a:p>
          <a:p>
            <a:pPr algn="just"/>
            <a:r>
              <a:rPr lang="en-US">
                <a:latin typeface="HARIKRISHNA" pitchFamily="2" charset="0"/>
              </a:rPr>
              <a:t>j$r jNiy Ryi aivnir ApF&lt;kn) ri#i) ri[kiNn) ÄyvAYi.</a:t>
            </a:r>
          </a:p>
          <a:p>
            <a:pPr algn="just"/>
            <a:r>
              <a:rPr lang="en-US">
                <a:latin typeface="HARIKRISHNA" pitchFamily="2" charset="0"/>
              </a:rPr>
              <a:t>(nNi&lt;yki[miT[n) fiel t]yir krv).</a:t>
            </a:r>
          </a:p>
          <a:p>
            <a:pPr algn="just"/>
            <a:r>
              <a:rPr lang="en-US">
                <a:latin typeface="HARIKRISHNA" pitchFamily="2" charset="0"/>
              </a:rPr>
              <a:t>ApF&lt;kn[ aipvnini Yti enimn) t]yir).</a:t>
            </a:r>
          </a:p>
          <a:p>
            <a:pPr algn="just"/>
            <a:r>
              <a:rPr lang="en-US">
                <a:latin typeface="HARIKRISHNA" pitchFamily="2" charset="0"/>
              </a:rPr>
              <a:t>Avy&gt;s[vk miT[n) ÄyvAYi.</a:t>
            </a:r>
          </a:p>
          <a:p>
            <a:pPr algn="just"/>
            <a:endParaRPr lang="en-US">
              <a:latin typeface="HARIKRISHNA" pitchFamily="2" charset="0"/>
            </a:endParaRPr>
          </a:p>
          <a:p>
            <a:pPr algn="just"/>
            <a:endParaRPr lang="en-US">
              <a:latin typeface="HARIKRISHNA" pitchFamily="2" charset="0"/>
            </a:endParaRPr>
          </a:p>
          <a:p>
            <a:pPr algn="just"/>
            <a:endParaRPr lang="en-US">
              <a:latin typeface="HARIKRISH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136</TotalTime>
  <Words>1045</Words>
  <Application>Microsoft Office PowerPoint</Application>
  <PresentationFormat>On-screen Show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Stream</vt:lpstr>
      <vt:lpstr>(vXin g(Nt p\dS&lt;n</vt:lpstr>
      <vt:lpstr>p\Ativni</vt:lpstr>
      <vt:lpstr>B*(mki</vt:lpstr>
      <vt:lpstr>h[t&amp;ai[</vt:lpstr>
      <vt:lpstr>h[t&amp;ai[</vt:lpstr>
      <vt:lpstr>h[t&amp;ai[</vt:lpstr>
      <vt:lpstr>aiyi[jn</vt:lpstr>
      <vt:lpstr>aiyi[jn</vt:lpstr>
      <vt:lpstr>aiyi[jn</vt:lpstr>
      <vt:lpstr>aiyi[jn</vt:lpstr>
      <vt:lpstr>(nNi&lt;yk tr)k[ ¹yinmi&gt; riKvin) bibt</vt:lpstr>
      <vt:lpstr>(nNi&lt;yk tr)k[ ¹yinmi&gt; riKvin) bibt</vt:lpstr>
      <vt:lpstr>(nNi&lt;yk tr)k[ ¹yinmi&gt; riKvin) bibt</vt:lpstr>
      <vt:lpstr>(nNi&lt;yk tr)k[ ¹yinmi&gt; riKvin) bibt</vt:lpstr>
    </vt:vector>
  </TitlesOfParts>
  <Company>LiteOS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(vXin g(Nt p\dS&lt;n</dc:title>
  <dc:creator>hiren</dc:creator>
  <cp:lastModifiedBy>farzan</cp:lastModifiedBy>
  <cp:revision>41</cp:revision>
  <dcterms:created xsi:type="dcterms:W3CDTF">2002-07-28T17:06:56Z</dcterms:created>
  <dcterms:modified xsi:type="dcterms:W3CDTF">2013-08-25T15:16:29Z</dcterms:modified>
</cp:coreProperties>
</file>