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Override PartName="/ppt/activeX/activeX1.xml" ContentType="application/vnd.ms-office.activeX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sldIdLst>
    <p:sldId id="256" r:id="rId2"/>
    <p:sldId id="257" r:id="rId3"/>
    <p:sldId id="258" r:id="rId4"/>
    <p:sldId id="261" r:id="rId5"/>
    <p:sldId id="262" r:id="rId6"/>
    <p:sldId id="263" r:id="rId7"/>
    <p:sldId id="282" r:id="rId8"/>
    <p:sldId id="264" r:id="rId9"/>
    <p:sldId id="265" r:id="rId10"/>
    <p:sldId id="266" r:id="rId11"/>
    <p:sldId id="267" r:id="rId12"/>
    <p:sldId id="268" r:id="rId13"/>
    <p:sldId id="269" r:id="rId14"/>
    <p:sldId id="281" r:id="rId15"/>
    <p:sldId id="270" r:id="rId16"/>
    <p:sldId id="271" r:id="rId17"/>
    <p:sldId id="272" r:id="rId18"/>
    <p:sldId id="283" r:id="rId19"/>
    <p:sldId id="273" r:id="rId20"/>
    <p:sldId id="284" r:id="rId21"/>
    <p:sldId id="285" r:id="rId22"/>
    <p:sldId id="274" r:id="rId23"/>
    <p:sldId id="276" r:id="rId24"/>
    <p:sldId id="286" r:id="rId25"/>
    <p:sldId id="287" r:id="rId26"/>
    <p:sldId id="277" r:id="rId27"/>
    <p:sldId id="278" r:id="rId28"/>
    <p:sldId id="288" r:id="rId29"/>
    <p:sldId id="275" r:id="rId30"/>
    <p:sldId id="279" r:id="rId31"/>
    <p:sldId id="280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2" d="100"/>
          <a:sy n="72" d="100"/>
        </p:scale>
        <p:origin x="-1104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activeX/activeX1.xml><?xml version="1.0" encoding="utf-8"?>
<ax:ocx xmlns:ax="http://schemas.microsoft.com/office/2006/activeX" xmlns:r="http://schemas.openxmlformats.org/officeDocument/2006/relationships" ax:classid="{8856F961-340A-11D0-A96B-00C04FD705A2}">
  <ax:ocxPr ax:name="ExtentX" ax:value="22860"/>
  <ax:ocxPr ax:name="ExtentY" ax:value="17145"/>
  <ax:ocxPr ax:name="ViewMode" ax:value="0"/>
  <ax:ocxPr ax:name="Offline" ax:value="0"/>
  <ax:ocxPr ax:name="Silent" ax:value="0"/>
  <ax:ocxPr ax:name="RegisterAsBrowser" ax:value="0"/>
  <ax:ocxPr ax:name="RegisterAsDropTarget" ax:value="1"/>
  <ax:ocxPr ax:name="AutoArrange" ax:value="0"/>
  <ax:ocxPr ax:name="NoClientEdge" ax:value="0"/>
  <ax:ocxPr ax:name="AlignLeft" ax:value="0"/>
  <ax:ocxPr ax:name="NoWebView" ax:value="0"/>
  <ax:ocxPr ax:name="HideFileNames" ax:value="0"/>
  <ax:ocxPr ax:name="SingleClick" ax:value="0"/>
  <ax:ocxPr ax:name="SingleSelection" ax:value="0"/>
  <ax:ocxPr ax:name="NoFolders" ax:value="0"/>
  <ax:ocxPr ax:name="Transparent" ax:value="0"/>
  <ax:ocxPr ax:name="ViewID" ax:value="{0057D0E0-3573-11CF-AE69-08002B2E1262}"/>
  <ax:ocxPr ax:name="Location" ax:value=""/>
</ax:ocx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A834-D2BD-4F3B-90CE-D3F91DB830E8}" type="datetimeFigureOut">
              <a:rPr lang="en-US" smtClean="0"/>
              <a:pPr/>
              <a:t>9/12/2012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173787D8-1C05-4D8E-9B53-7EE7311BEDD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lu"/>
    <p:sndAc>
      <p:stSnd>
        <p:snd r:embed="rId1" name="push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A834-D2BD-4F3B-90CE-D3F91DB830E8}" type="datetimeFigureOut">
              <a:rPr lang="en-US" smtClean="0"/>
              <a:pPr/>
              <a:t>9/12/2012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87D8-1C05-4D8E-9B53-7EE7311BEDD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cover dir="lu"/>
    <p:sndAc>
      <p:stSnd>
        <p:snd r:embed="rId1" name="push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A834-D2BD-4F3B-90CE-D3F91DB830E8}" type="datetimeFigureOut">
              <a:rPr lang="en-US" smtClean="0"/>
              <a:pPr/>
              <a:t>9/12/2012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87D8-1C05-4D8E-9B53-7EE7311BEDD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cover dir="lu"/>
    <p:sndAc>
      <p:stSnd>
        <p:snd r:embed="rId1" name="push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A834-D2BD-4F3B-90CE-D3F91DB830E8}" type="datetimeFigureOut">
              <a:rPr lang="en-US" smtClean="0"/>
              <a:pPr/>
              <a:t>9/12/2012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87D8-1C05-4D8E-9B53-7EE7311BEDD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cover dir="lu"/>
    <p:sndAc>
      <p:stSnd>
        <p:snd r:embed="rId1" name="push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A834-D2BD-4F3B-90CE-D3F91DB830E8}" type="datetimeFigureOut">
              <a:rPr lang="en-US" smtClean="0"/>
              <a:pPr/>
              <a:t>9/12/2012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73787D8-1C05-4D8E-9B53-7EE7311BEDD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cover dir="lu"/>
    <p:sndAc>
      <p:stSnd>
        <p:snd r:embed="rId1" name="push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A834-D2BD-4F3B-90CE-D3F91DB830E8}" type="datetimeFigureOut">
              <a:rPr lang="en-US" smtClean="0"/>
              <a:pPr/>
              <a:t>9/12/2012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87D8-1C05-4D8E-9B53-7EE7311BEDD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cover dir="lu"/>
    <p:sndAc>
      <p:stSnd>
        <p:snd r:embed="rId1" name="push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A834-D2BD-4F3B-90CE-D3F91DB830E8}" type="datetimeFigureOut">
              <a:rPr lang="en-US" smtClean="0"/>
              <a:pPr/>
              <a:t>9/12/2012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87D8-1C05-4D8E-9B53-7EE7311BEDD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cover dir="lu"/>
    <p:sndAc>
      <p:stSnd>
        <p:snd r:embed="rId1" name="push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A834-D2BD-4F3B-90CE-D3F91DB830E8}" type="datetimeFigureOut">
              <a:rPr lang="en-US" smtClean="0"/>
              <a:pPr/>
              <a:t>9/12/2012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87D8-1C05-4D8E-9B53-7EE7311BEDD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cover dir="lu"/>
    <p:sndAc>
      <p:stSnd>
        <p:snd r:embed="rId1" name="push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A834-D2BD-4F3B-90CE-D3F91DB830E8}" type="datetimeFigureOut">
              <a:rPr lang="en-US" smtClean="0"/>
              <a:pPr/>
              <a:t>9/12/2012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87D8-1C05-4D8E-9B53-7EE7311BEDD1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  <p:transition>
    <p:cover dir="lu"/>
    <p:sndAc>
      <p:stSnd>
        <p:snd r:embed="rId1" name="push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A834-D2BD-4F3B-90CE-D3F91DB830E8}" type="datetimeFigureOut">
              <a:rPr lang="en-US" smtClean="0"/>
              <a:pPr/>
              <a:t>9/12/2012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3787D8-1C05-4D8E-9B53-7EE7311BEDD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ransition>
    <p:cover dir="lu"/>
    <p:sndAc>
      <p:stSnd>
        <p:snd r:embed="rId1" name="push.wav" builtIn="1"/>
      </p:stSnd>
    </p:sndAc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95A834-D2BD-4F3B-90CE-D3F91DB830E8}" type="datetimeFigureOut">
              <a:rPr lang="en-US" smtClean="0"/>
              <a:pPr/>
              <a:t>9/12/2012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173787D8-1C05-4D8E-9B53-7EE7311BEDD1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  <p:transition>
    <p:cover dir="lu"/>
    <p:sndAc>
      <p:stSnd>
        <p:snd r:embed="rId1" name="push.wav" builtIn="1"/>
      </p:stSnd>
    </p:sndAc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695A834-D2BD-4F3B-90CE-D3F91DB830E8}" type="datetimeFigureOut">
              <a:rPr lang="en-US" smtClean="0"/>
              <a:pPr/>
              <a:t>9/12/2012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173787D8-1C05-4D8E-9B53-7EE7311BEDD1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03" r:id="rId3"/>
    <p:sldLayoutId id="2147483904" r:id="rId4"/>
    <p:sldLayoutId id="2147483905" r:id="rId5"/>
    <p:sldLayoutId id="2147483906" r:id="rId6"/>
    <p:sldLayoutId id="2147483907" r:id="rId7"/>
    <p:sldLayoutId id="2147483908" r:id="rId8"/>
    <p:sldLayoutId id="2147483909" r:id="rId9"/>
    <p:sldLayoutId id="2147483910" r:id="rId10"/>
    <p:sldLayoutId id="2147483911" r:id="rId11"/>
  </p:sldLayoutIdLst>
  <p:transition>
    <p:cover dir="lu"/>
    <p:sndAc>
      <p:stSnd>
        <p:snd r:embed="rId13" name="push.wav" builtIn="1"/>
      </p:stSnd>
    </p:sndAc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farzan\Desktop\energy\nucleur%201.avi" TargetMode="External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farzan\Desktop\energy\wind%20energy.mp4" TargetMode="Externa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farzan\Desktop\energy\hydrolik1.avi" TargetMode="Externa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farzan\Desktop\energy\hydrolik2.avi" TargetMode="Externa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audio" Target="../media/audio1.wav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farzan\Desktop\energy\mp4\geothermal.mp4" TargetMode="External"/><Relationship Id="rId4" Type="http://schemas.openxmlformats.org/officeDocument/2006/relationships/image" Target="../media/image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farzan\Desktop\energy\thermal%202.avi" TargetMode="Externa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>
                <a:latin typeface="HARI" pitchFamily="2" charset="0"/>
              </a:rPr>
              <a:t>piq-9-ujiˆˆ</a:t>
            </a:r>
            <a:r>
              <a:rPr lang="en-US" sz="4400" dirty="0" err="1" smtClean="0">
                <a:latin typeface="HARI" pitchFamily="2" charset="0"/>
              </a:rPr>
              <a:t>ni</a:t>
            </a:r>
            <a:r>
              <a:rPr lang="en-US" sz="4400" dirty="0" smtClean="0">
                <a:latin typeface="HARI" pitchFamily="2" charset="0"/>
              </a:rPr>
              <a:t> </a:t>
            </a:r>
            <a:r>
              <a:rPr lang="en-US" sz="4400" dirty="0" err="1" smtClean="0">
                <a:latin typeface="HARI" pitchFamily="2" charset="0"/>
              </a:rPr>
              <a:t>A#ii</a:t>
            </a:r>
            <a:r>
              <a:rPr lang="en-US" sz="4400" dirty="0" smtClean="0">
                <a:latin typeface="HARI" pitchFamily="2" charset="0"/>
              </a:rPr>
              <a:t>[</a:t>
            </a:r>
            <a:r>
              <a:rPr lang="en-US" sz="4400" dirty="0" err="1" smtClean="0">
                <a:latin typeface="HARI" pitchFamily="2" charset="0"/>
              </a:rPr>
              <a:t>ti</a:t>
            </a:r>
            <a:r>
              <a:rPr lang="en-US" sz="4400" dirty="0" smtClean="0">
                <a:latin typeface="HARI" pitchFamily="2" charset="0"/>
              </a:rPr>
              <a:t>[</a:t>
            </a:r>
          </a:p>
          <a:p>
            <a:endParaRPr lang="en-IN" sz="2800" dirty="0">
              <a:latin typeface="HARI" pitchFamily="2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err="1" smtClean="0">
                <a:latin typeface="HARI" pitchFamily="2" charset="0"/>
              </a:rPr>
              <a:t>Fi</a:t>
            </a:r>
            <a:r>
              <a:rPr lang="en-US" sz="6000" dirty="0" smtClean="0">
                <a:latin typeface="HARI" pitchFamily="2" charset="0"/>
              </a:rPr>
              <a:t>[rN-7</a:t>
            </a:r>
            <a:br>
              <a:rPr lang="en-US" sz="6000" dirty="0" smtClean="0">
                <a:latin typeface="HARI" pitchFamily="2" charset="0"/>
              </a:rPr>
            </a:br>
            <a:r>
              <a:rPr lang="en-US" sz="6000" dirty="0" smtClean="0">
                <a:latin typeface="HARI" pitchFamily="2" charset="0"/>
              </a:rPr>
              <a:t>(</a:t>
            </a:r>
            <a:r>
              <a:rPr lang="en-US" sz="6000" dirty="0" err="1" smtClean="0">
                <a:latin typeface="HARI" pitchFamily="2" charset="0"/>
              </a:rPr>
              <a:t>vOiy</a:t>
            </a:r>
            <a:r>
              <a:rPr lang="en-US" sz="6000" dirty="0" smtClean="0">
                <a:latin typeface="HARI" pitchFamily="2" charset="0"/>
              </a:rPr>
              <a:t>-(</a:t>
            </a:r>
            <a:r>
              <a:rPr lang="en-US" sz="6000" dirty="0" err="1" smtClean="0">
                <a:latin typeface="HARI" pitchFamily="2" charset="0"/>
              </a:rPr>
              <a:t>vXin</a:t>
            </a:r>
            <a:r>
              <a:rPr lang="en-US" sz="6000" dirty="0" smtClean="0">
                <a:latin typeface="HARI" pitchFamily="2" charset="0"/>
              </a:rPr>
              <a:t>  an[  T[</a:t>
            </a:r>
            <a:r>
              <a:rPr lang="en-US" sz="6000" dirty="0" err="1" smtClean="0">
                <a:latin typeface="HARI" pitchFamily="2" charset="0"/>
              </a:rPr>
              <a:t>kni</a:t>
            </a:r>
            <a:r>
              <a:rPr lang="en-US" sz="6000" dirty="0" smtClean="0">
                <a:latin typeface="HARI" pitchFamily="2" charset="0"/>
              </a:rPr>
              <a:t>[</a:t>
            </a:r>
            <a:r>
              <a:rPr lang="en-US" sz="6000" dirty="0" err="1" smtClean="0">
                <a:latin typeface="HARI" pitchFamily="2" charset="0"/>
              </a:rPr>
              <a:t>li</a:t>
            </a:r>
            <a:r>
              <a:rPr lang="en-US" sz="6000" dirty="0" smtClean="0">
                <a:latin typeface="HARI" pitchFamily="2" charset="0"/>
              </a:rPr>
              <a:t>[J</a:t>
            </a:r>
            <a:endParaRPr lang="en-IN" sz="6000" dirty="0">
              <a:latin typeface="HARI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715140" y="5929330"/>
            <a:ext cx="2538711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HARI" pitchFamily="2" charset="0"/>
              </a:rPr>
              <a:t>si</a:t>
            </a:r>
            <a:r>
              <a:rPr lang="en-US" sz="2800" dirty="0" smtClean="0">
                <a:latin typeface="HARI" pitchFamily="2" charset="0"/>
              </a:rPr>
              <a:t>[</a:t>
            </a:r>
            <a:r>
              <a:rPr lang="en-US" sz="2800" dirty="0" err="1" smtClean="0">
                <a:latin typeface="HARI" pitchFamily="2" charset="0"/>
              </a:rPr>
              <a:t>nl</a:t>
            </a:r>
            <a:r>
              <a:rPr lang="en-US" sz="2800" dirty="0" smtClean="0">
                <a:latin typeface="HARI" pitchFamily="2" charset="0"/>
              </a:rPr>
              <a:t> a[c </a:t>
            </a:r>
            <a:r>
              <a:rPr lang="en-US" sz="2800" dirty="0" err="1" smtClean="0">
                <a:latin typeface="HARI" pitchFamily="2" charset="0"/>
              </a:rPr>
              <a:t>Äyis</a:t>
            </a:r>
            <a:r>
              <a:rPr lang="en-US" sz="2800" dirty="0" smtClean="0">
                <a:latin typeface="HARI" pitchFamily="2" charset="0"/>
              </a:rPr>
              <a:t> </a:t>
            </a:r>
          </a:p>
          <a:p>
            <a:endParaRPr lang="en-US" sz="2800" dirty="0">
              <a:latin typeface="HARI" pitchFamily="2" charset="0"/>
            </a:endParaRPr>
          </a:p>
          <a:p>
            <a:endParaRPr lang="en-IN" sz="2800" dirty="0">
              <a:latin typeface="HARI" pitchFamily="2" charset="0"/>
            </a:endParaRPr>
          </a:p>
        </p:txBody>
      </p:sp>
    </p:spTree>
  </p:cSld>
  <p:clrMapOvr>
    <a:masterClrMapping/>
  </p:clrMapOvr>
  <p:transition>
    <p:cover dir="lu"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4338"/>
            <a:ext cx="8786874" cy="128588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p&amp;n:ap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\i¼y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Uji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&lt;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A#ii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[t -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k&amp;drt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)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viy&amp;ai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</a:t>
            </a:r>
            <a:endParaRPr lang="en-IN" b="1" dirty="0">
              <a:solidFill>
                <a:schemeClr val="accent2">
                  <a:lumMod val="75000"/>
                </a:schemeClr>
              </a:solidFill>
              <a:latin typeface="HAR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285860"/>
            <a:ext cx="8786874" cy="5786478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err="1" smtClean="0">
                <a:latin typeface="HARI" pitchFamily="2" charset="0"/>
              </a:rPr>
              <a:t>pZ¸v</a:t>
            </a:r>
            <a:r>
              <a:rPr lang="en-US" sz="3600" dirty="0" smtClean="0">
                <a:latin typeface="HARI" pitchFamily="2" charset="0"/>
              </a:rPr>
              <a:t>)</a:t>
            </a:r>
            <a:r>
              <a:rPr lang="en-US" sz="3600" dirty="0" err="1" smtClean="0">
                <a:latin typeface="HARI" pitchFamily="2" charset="0"/>
              </a:rPr>
              <a:t>ni</a:t>
            </a:r>
            <a:r>
              <a:rPr lang="en-US" sz="3600" dirty="0" smtClean="0">
                <a:latin typeface="HARI" pitchFamily="2" charset="0"/>
              </a:rPr>
              <a:t> p[</a:t>
            </a:r>
            <a:r>
              <a:rPr lang="en-US" sz="3600" dirty="0" err="1" smtClean="0">
                <a:latin typeface="HARI" pitchFamily="2" charset="0"/>
              </a:rPr>
              <a:t>TiLmi</a:t>
            </a:r>
            <a:r>
              <a:rPr lang="en-US" sz="3600" dirty="0" smtClean="0">
                <a:latin typeface="HARI" pitchFamily="2" charset="0"/>
              </a:rPr>
              <a:t>&gt;Y) p[</a:t>
            </a:r>
            <a:r>
              <a:rPr lang="en-US" sz="3600" dirty="0" err="1" smtClean="0">
                <a:latin typeface="HARI" pitchFamily="2" charset="0"/>
              </a:rPr>
              <a:t>T^i</a:t>
            </a:r>
            <a:r>
              <a:rPr lang="en-US" sz="3600" dirty="0" smtClean="0">
                <a:latin typeface="HARI" pitchFamily="2" charset="0"/>
              </a:rPr>
              <a:t>[(</a:t>
            </a:r>
            <a:r>
              <a:rPr lang="en-US" sz="3600" dirty="0" err="1" smtClean="0">
                <a:latin typeface="HARI" pitchFamily="2" charset="0"/>
              </a:rPr>
              <a:t>lym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siY</a:t>
            </a:r>
            <a:r>
              <a:rPr lang="en-US" sz="3600" dirty="0" smtClean="0">
                <a:latin typeface="HARI" pitchFamily="2" charset="0"/>
              </a:rPr>
              <a:t>[ k[ </a:t>
            </a:r>
            <a:r>
              <a:rPr lang="en-US" sz="3600" dirty="0" err="1" smtClean="0">
                <a:latin typeface="HARI" pitchFamily="2" charset="0"/>
              </a:rPr>
              <a:t>Avt</a:t>
            </a:r>
            <a:r>
              <a:rPr lang="en-US" sz="3600" dirty="0" smtClean="0">
                <a:latin typeface="HARI" pitchFamily="2" charset="0"/>
              </a:rPr>
              <a:t>&gt;#</a:t>
            </a:r>
            <a:r>
              <a:rPr lang="en-US" sz="3600" dirty="0" err="1" smtClean="0">
                <a:latin typeface="HARI" pitchFamily="2" charset="0"/>
              </a:rPr>
              <a:t>i</a:t>
            </a:r>
            <a:r>
              <a:rPr lang="en-US" sz="3600" dirty="0" smtClean="0">
                <a:latin typeface="HARI" pitchFamily="2" charset="0"/>
              </a:rPr>
              <a:t> r)t[ </a:t>
            </a:r>
            <a:r>
              <a:rPr lang="en-US" sz="3600" dirty="0" err="1" smtClean="0">
                <a:latin typeface="HARI" pitchFamily="2" charset="0"/>
              </a:rPr>
              <a:t>k&amp;drt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viy</a:t>
            </a:r>
            <a:r>
              <a:rPr lang="en-US" sz="3600" dirty="0" smtClean="0">
                <a:latin typeface="HARI" pitchFamily="2" charset="0"/>
              </a:rPr>
              <a:t>&amp; </a:t>
            </a:r>
            <a:r>
              <a:rPr lang="en-US" sz="3600" dirty="0" err="1" smtClean="0">
                <a:latin typeface="HARI" pitchFamily="2" charset="0"/>
              </a:rPr>
              <a:t>mL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aiv</a:t>
            </a:r>
            <a:r>
              <a:rPr lang="en-US" sz="3600" dirty="0" smtClean="0">
                <a:latin typeface="HARI" pitchFamily="2" charset="0"/>
              </a:rPr>
              <a:t>[ C[, j[ </a:t>
            </a:r>
            <a:r>
              <a:rPr lang="en-US" sz="3600" dirty="0" err="1" smtClean="0">
                <a:latin typeface="HARI" pitchFamily="2" charset="0"/>
              </a:rPr>
              <a:t>bLtN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tr</a:t>
            </a:r>
            <a:r>
              <a:rPr lang="en-US" sz="3600" dirty="0" smtClean="0">
                <a:latin typeface="HARI" pitchFamily="2" charset="0"/>
              </a:rPr>
              <a:t>)k[ </a:t>
            </a:r>
            <a:r>
              <a:rPr lang="en-US" sz="3600" dirty="0" err="1" smtClean="0">
                <a:latin typeface="HARI" pitchFamily="2" charset="0"/>
              </a:rPr>
              <a:t>vpriy</a:t>
            </a:r>
            <a:r>
              <a:rPr lang="en-US" sz="3600" dirty="0" smtClean="0">
                <a:latin typeface="HARI" pitchFamily="2" charset="0"/>
              </a:rPr>
              <a:t> C[ t[n[ T&amp;&gt;</a:t>
            </a:r>
            <a:r>
              <a:rPr lang="en-US" sz="3600" dirty="0" err="1" smtClean="0">
                <a:latin typeface="HARI" pitchFamily="2" charset="0"/>
              </a:rPr>
              <a:t>kmi</a:t>
            </a:r>
            <a:r>
              <a:rPr lang="en-US" sz="3600" dirty="0" smtClean="0">
                <a:latin typeface="HARI" pitchFamily="2" charset="0"/>
              </a:rPr>
              <a:t>&gt;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CNG</a:t>
            </a:r>
            <a:r>
              <a:rPr lang="en-US" sz="3600" dirty="0" smtClean="0">
                <a:latin typeface="HARI" pitchFamily="2" charset="0"/>
              </a:rPr>
              <a:t> { 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Compress </a:t>
            </a:r>
            <a:r>
              <a:rPr lang="en-US" sz="3500" dirty="0" err="1" smtClean="0">
                <a:latin typeface="Times New Roman" pitchFamily="18" charset="0"/>
                <a:cs typeface="Times New Roman" pitchFamily="18" charset="0"/>
              </a:rPr>
              <a:t>Netural</a:t>
            </a:r>
            <a:r>
              <a:rPr lang="en-US" sz="3500" dirty="0" smtClean="0">
                <a:latin typeface="Times New Roman" pitchFamily="18" charset="0"/>
                <a:cs typeface="Times New Roman" pitchFamily="18" charset="0"/>
              </a:rPr>
              <a:t> Gas</a:t>
            </a:r>
            <a:r>
              <a:rPr lang="en-US" sz="3600" dirty="0" smtClean="0">
                <a:latin typeface="HARI" pitchFamily="2" charset="0"/>
              </a:rPr>
              <a:t>} </a:t>
            </a:r>
            <a:r>
              <a:rPr lang="en-US" sz="3600" dirty="0" err="1" smtClean="0">
                <a:latin typeface="HARI" pitchFamily="2" charset="0"/>
              </a:rPr>
              <a:t>kh</a:t>
            </a:r>
            <a:r>
              <a:rPr lang="en-US" sz="3600" dirty="0" smtClean="0">
                <a:latin typeface="HARI" pitchFamily="2" charset="0"/>
              </a:rPr>
              <a:t>[ C[.</a:t>
            </a:r>
          </a:p>
          <a:p>
            <a:pPr>
              <a:buNone/>
            </a:pP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upyi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[g :- </a:t>
            </a:r>
          </a:p>
          <a:p>
            <a:r>
              <a:rPr lang="en-US" sz="3600" dirty="0" err="1" smtClean="0">
                <a:latin typeface="HARI" pitchFamily="2" charset="0"/>
              </a:rPr>
              <a:t>ai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viy</a:t>
            </a:r>
            <a:r>
              <a:rPr lang="en-US" sz="3600" dirty="0" smtClean="0">
                <a:latin typeface="HARI" pitchFamily="2" charset="0"/>
              </a:rPr>
              <a:t>&amp; </a:t>
            </a:r>
            <a:r>
              <a:rPr lang="en-US" sz="3600" dirty="0" err="1" smtClean="0">
                <a:latin typeface="HARI" pitchFamily="2" charset="0"/>
              </a:rPr>
              <a:t>kir</a:t>
            </a:r>
            <a:r>
              <a:rPr lang="en-US" sz="3600" dirty="0" smtClean="0">
                <a:latin typeface="HARI" pitchFamily="2" charset="0"/>
              </a:rPr>
              <a:t>, r)xi, </a:t>
            </a:r>
            <a:r>
              <a:rPr lang="en-US" sz="3600" dirty="0" err="1" smtClean="0">
                <a:latin typeface="HARI" pitchFamily="2" charset="0"/>
              </a:rPr>
              <a:t>bs</a:t>
            </a:r>
            <a:r>
              <a:rPr lang="en-US" sz="3600" dirty="0" smtClean="0">
                <a:latin typeface="HARI" pitchFamily="2" charset="0"/>
              </a:rPr>
              <a:t> j[vi </a:t>
            </a:r>
            <a:r>
              <a:rPr lang="en-US" sz="3600" dirty="0" err="1" smtClean="0">
                <a:latin typeface="HARI" pitchFamily="2" charset="0"/>
              </a:rPr>
              <a:t>vihni</a:t>
            </a:r>
            <a:r>
              <a:rPr lang="en-US" sz="3600" dirty="0" smtClean="0">
                <a:latin typeface="HARI" pitchFamily="2" charset="0"/>
              </a:rPr>
              <a:t>[mi&gt; </a:t>
            </a:r>
            <a:r>
              <a:rPr lang="en-US" sz="3600" dirty="0" err="1" smtClean="0">
                <a:latin typeface="HARI" pitchFamily="2" charset="0"/>
              </a:rPr>
              <a:t>bLtN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tr</a:t>
            </a:r>
            <a:r>
              <a:rPr lang="en-US" sz="3600" dirty="0" smtClean="0">
                <a:latin typeface="HARI" pitchFamily="2" charset="0"/>
              </a:rPr>
              <a:t>)k[ </a:t>
            </a:r>
            <a:r>
              <a:rPr lang="en-US" sz="3600" dirty="0" err="1" smtClean="0">
                <a:latin typeface="HARI" pitchFamily="2" charset="0"/>
              </a:rPr>
              <a:t>vpriy</a:t>
            </a:r>
            <a:r>
              <a:rPr lang="en-US" sz="3600" dirty="0" smtClean="0">
                <a:latin typeface="HARI" pitchFamily="2" charset="0"/>
              </a:rPr>
              <a:t> C[.</a:t>
            </a:r>
          </a:p>
          <a:p>
            <a:r>
              <a:rPr lang="en-US" sz="3600" dirty="0" smtClean="0">
                <a:latin typeface="HARI" pitchFamily="2" charset="0"/>
              </a:rPr>
              <a:t>tip (</a:t>
            </a:r>
            <a:r>
              <a:rPr lang="en-US" sz="3600" dirty="0" err="1" smtClean="0">
                <a:latin typeface="HARI" pitchFamily="2" charset="0"/>
              </a:rPr>
              <a:t>vw&amp;t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mYki</a:t>
            </a:r>
            <a:r>
              <a:rPr lang="en-US" sz="3600" dirty="0" smtClean="0">
                <a:latin typeface="HARI" pitchFamily="2" charset="0"/>
              </a:rPr>
              <a:t>[mi&gt; </a:t>
            </a:r>
            <a:r>
              <a:rPr lang="en-US" sz="3600" dirty="0" err="1" smtClean="0">
                <a:latin typeface="HARI" pitchFamily="2" charset="0"/>
              </a:rPr>
              <a:t>bLtN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tr</a:t>
            </a:r>
            <a:r>
              <a:rPr lang="en-US" sz="3600" dirty="0" smtClean="0">
                <a:latin typeface="HARI" pitchFamily="2" charset="0"/>
              </a:rPr>
              <a:t>)k[ </a:t>
            </a:r>
            <a:r>
              <a:rPr lang="en-US" sz="3600" dirty="0" err="1" smtClean="0">
                <a:latin typeface="HARI" pitchFamily="2" charset="0"/>
              </a:rPr>
              <a:t>vpriy</a:t>
            </a:r>
            <a:r>
              <a:rPr lang="en-US" sz="3600" dirty="0" smtClean="0">
                <a:latin typeface="HARI" pitchFamily="2" charset="0"/>
              </a:rPr>
              <a:t> C[.</a:t>
            </a:r>
          </a:p>
          <a:p>
            <a:r>
              <a:rPr lang="en-US" sz="3600" dirty="0" smtClean="0">
                <a:latin typeface="HARI" pitchFamily="2" charset="0"/>
              </a:rPr>
              <a:t>j[ (</a:t>
            </a:r>
            <a:r>
              <a:rPr lang="en-US" sz="3600" dirty="0" err="1" smtClean="0">
                <a:latin typeface="HARI" pitchFamily="2" charset="0"/>
              </a:rPr>
              <a:t>vAtiri</a:t>
            </a:r>
            <a:r>
              <a:rPr lang="en-US" sz="3600" dirty="0" smtClean="0">
                <a:latin typeface="HARI" pitchFamily="2" charset="0"/>
              </a:rPr>
              <a:t>[mi&gt; </a:t>
            </a:r>
            <a:r>
              <a:rPr lang="en-US" sz="3600" dirty="0" err="1" smtClean="0">
                <a:latin typeface="HARI" pitchFamily="2" charset="0"/>
              </a:rPr>
              <a:t>ai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viy</a:t>
            </a:r>
            <a:r>
              <a:rPr lang="en-US" sz="3600" dirty="0" smtClean="0">
                <a:latin typeface="HARI" pitchFamily="2" charset="0"/>
              </a:rPr>
              <a:t>&amp; </a:t>
            </a:r>
            <a:r>
              <a:rPr lang="en-US" sz="3600" dirty="0" err="1" smtClean="0">
                <a:latin typeface="HARI" pitchFamily="2" charset="0"/>
              </a:rPr>
              <a:t>mL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aiv</a:t>
            </a:r>
            <a:r>
              <a:rPr lang="en-US" sz="3600" dirty="0" smtClean="0">
                <a:latin typeface="HARI" pitchFamily="2" charset="0"/>
              </a:rPr>
              <a:t>[ C[ </a:t>
            </a:r>
            <a:r>
              <a:rPr lang="en-US" sz="3600" dirty="0" err="1" smtClean="0">
                <a:latin typeface="HARI" pitchFamily="2" charset="0"/>
              </a:rPr>
              <a:t>Ryin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nJkni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Sh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ri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ni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Gri</a:t>
            </a:r>
            <a:r>
              <a:rPr lang="en-US" sz="3600" dirty="0" smtClean="0">
                <a:latin typeface="HARI" pitchFamily="2" charset="0"/>
              </a:rPr>
              <a:t>[mi&gt; </a:t>
            </a:r>
            <a:r>
              <a:rPr lang="en-US" sz="3600" dirty="0" err="1" smtClean="0">
                <a:latin typeface="HARI" pitchFamily="2" charset="0"/>
              </a:rPr>
              <a:t>ai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viy</a:t>
            </a:r>
            <a:r>
              <a:rPr lang="en-US" sz="3600" dirty="0" smtClean="0">
                <a:latin typeface="HARI" pitchFamily="2" charset="0"/>
              </a:rPr>
              <a:t>&amp; </a:t>
            </a:r>
            <a:r>
              <a:rPr lang="en-US" sz="3600" dirty="0" err="1" smtClean="0">
                <a:latin typeface="HARI" pitchFamily="2" charset="0"/>
              </a:rPr>
              <a:t>piep</a:t>
            </a:r>
            <a:r>
              <a:rPr lang="en-US" sz="3600" dirty="0" smtClean="0">
                <a:latin typeface="HARI" pitchFamily="2" charset="0"/>
              </a:rPr>
              <a:t> lien </a:t>
            </a:r>
            <a:r>
              <a:rPr lang="en-US" sz="3600" dirty="0" err="1" smtClean="0">
                <a:latin typeface="HARI" pitchFamily="2" charset="0"/>
              </a:rPr>
              <a:t>oiri</a:t>
            </a:r>
            <a:r>
              <a:rPr lang="en-US" sz="3600" dirty="0" smtClean="0">
                <a:latin typeface="HARI" pitchFamily="2" charset="0"/>
              </a:rPr>
              <a:t> phi[</a:t>
            </a:r>
            <a:r>
              <a:rPr lang="en-US" sz="3600" dirty="0" err="1" smtClean="0">
                <a:latin typeface="HARI" pitchFamily="2" charset="0"/>
              </a:rPr>
              <a:t>ciDvimi</a:t>
            </a:r>
            <a:r>
              <a:rPr lang="en-US" sz="3600" dirty="0" smtClean="0">
                <a:latin typeface="HARI" pitchFamily="2" charset="0"/>
              </a:rPr>
              <a:t>&gt; </a:t>
            </a:r>
            <a:r>
              <a:rPr lang="en-US" sz="3600" dirty="0" err="1" smtClean="0">
                <a:latin typeface="HARI" pitchFamily="2" charset="0"/>
              </a:rPr>
              <a:t>aiv</a:t>
            </a:r>
            <a:r>
              <a:rPr lang="en-US" sz="3600" dirty="0" smtClean="0">
                <a:latin typeface="HARI" pitchFamily="2" charset="0"/>
              </a:rPr>
              <a:t>[ C[, </a:t>
            </a:r>
            <a:r>
              <a:rPr lang="en-US" sz="3600" dirty="0" err="1" smtClean="0">
                <a:latin typeface="HARI" pitchFamily="2" charset="0"/>
              </a:rPr>
              <a:t>jyi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ai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viy</a:t>
            </a:r>
            <a:r>
              <a:rPr lang="en-US" sz="3600" dirty="0" smtClean="0">
                <a:latin typeface="HARI" pitchFamily="2" charset="0"/>
              </a:rPr>
              <a:t>&amp; </a:t>
            </a:r>
            <a:r>
              <a:rPr lang="en-US" sz="3600" dirty="0" err="1" smtClean="0">
                <a:latin typeface="HARI" pitchFamily="2" charset="0"/>
              </a:rPr>
              <a:t>gZh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vpriS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miT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bLtN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tr</a:t>
            </a:r>
            <a:r>
              <a:rPr lang="en-US" sz="3600" dirty="0" smtClean="0">
                <a:latin typeface="HARI" pitchFamily="2" charset="0"/>
              </a:rPr>
              <a:t>)k[ </a:t>
            </a:r>
            <a:r>
              <a:rPr lang="en-US" sz="3600" dirty="0" err="1" smtClean="0">
                <a:latin typeface="HARI" pitchFamily="2" charset="0"/>
              </a:rPr>
              <a:t>vpriy</a:t>
            </a:r>
            <a:r>
              <a:rPr lang="en-US" sz="3600" dirty="0" smtClean="0">
                <a:latin typeface="HARI" pitchFamily="2" charset="0"/>
              </a:rPr>
              <a:t> C[.{</a:t>
            </a:r>
            <a:r>
              <a:rPr lang="en-US" sz="3600" dirty="0" err="1" smtClean="0">
                <a:latin typeface="HARI" pitchFamily="2" charset="0"/>
              </a:rPr>
              <a:t>ai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piep</a:t>
            </a:r>
            <a:r>
              <a:rPr lang="en-US" sz="3600" dirty="0" smtClean="0">
                <a:latin typeface="HARI" pitchFamily="2" charset="0"/>
              </a:rPr>
              <a:t> lien p)Li r&gt;</a:t>
            </a:r>
            <a:r>
              <a:rPr lang="en-US" sz="3600" dirty="0" err="1" smtClean="0">
                <a:latin typeface="HARI" pitchFamily="2" charset="0"/>
              </a:rPr>
              <a:t>gn</a:t>
            </a:r>
            <a:r>
              <a:rPr lang="en-US" sz="3600" dirty="0" smtClean="0">
                <a:latin typeface="HARI" pitchFamily="2" charset="0"/>
              </a:rPr>
              <a:t>) hi[y C[. </a:t>
            </a:r>
            <a:r>
              <a:rPr lang="en-US" sz="3600" dirty="0" err="1" smtClean="0">
                <a:latin typeface="HARI" pitchFamily="2" charset="0"/>
              </a:rPr>
              <a:t>g&amp;jritmi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gi</a:t>
            </a:r>
            <a:r>
              <a:rPr lang="en-US" sz="3600" dirty="0" smtClean="0">
                <a:latin typeface="HARI" pitchFamily="2" charset="0"/>
              </a:rPr>
              <a:t>&gt;F)</a:t>
            </a:r>
            <a:r>
              <a:rPr lang="en-US" sz="3600" dirty="0" err="1" smtClean="0">
                <a:latin typeface="HARI" pitchFamily="2" charset="0"/>
              </a:rPr>
              <a:t>ngr</a:t>
            </a:r>
            <a:r>
              <a:rPr lang="en-US" sz="3600" dirty="0" smtClean="0">
                <a:latin typeface="HARI" pitchFamily="2" charset="0"/>
              </a:rPr>
              <a:t>, </a:t>
            </a:r>
            <a:r>
              <a:rPr lang="en-US" sz="3600" dirty="0" err="1" smtClean="0">
                <a:latin typeface="HARI" pitchFamily="2" charset="0"/>
              </a:rPr>
              <a:t>amdivid</a:t>
            </a:r>
            <a:r>
              <a:rPr lang="en-US" sz="3600" dirty="0" smtClean="0">
                <a:latin typeface="HARI" pitchFamily="2" charset="0"/>
              </a:rPr>
              <a:t>, </a:t>
            </a:r>
            <a:r>
              <a:rPr lang="en-US" sz="3600" dirty="0" err="1" smtClean="0">
                <a:latin typeface="HARI" pitchFamily="2" charset="0"/>
              </a:rPr>
              <a:t>vDi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dri</a:t>
            </a:r>
            <a:r>
              <a:rPr lang="en-US" sz="3600" dirty="0" smtClean="0">
                <a:latin typeface="HARI" pitchFamily="2" charset="0"/>
              </a:rPr>
              <a:t>, </a:t>
            </a:r>
            <a:r>
              <a:rPr lang="en-US" sz="3600" dirty="0" err="1" smtClean="0">
                <a:latin typeface="HARI" pitchFamily="2" charset="0"/>
              </a:rPr>
              <a:t>B$c</a:t>
            </a:r>
            <a:r>
              <a:rPr lang="en-US" sz="3600" dirty="0" smtClean="0">
                <a:latin typeface="HARI" pitchFamily="2" charset="0"/>
              </a:rPr>
              <a:t>, a&gt;</a:t>
            </a:r>
            <a:r>
              <a:rPr lang="en-US" sz="3600" dirty="0" err="1" smtClean="0">
                <a:latin typeface="HARI" pitchFamily="2" charset="0"/>
              </a:rPr>
              <a:t>kl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Åvr</a:t>
            </a:r>
            <a:r>
              <a:rPr lang="en-US" sz="3600" dirty="0" smtClean="0">
                <a:latin typeface="HARI" pitchFamily="2" charset="0"/>
              </a:rPr>
              <a:t>, </a:t>
            </a:r>
            <a:r>
              <a:rPr lang="en-US" sz="3600" dirty="0" err="1" smtClean="0">
                <a:latin typeface="HARI" pitchFamily="2" charset="0"/>
              </a:rPr>
              <a:t>s&amp;rt</a:t>
            </a:r>
            <a:r>
              <a:rPr lang="en-US" sz="3600" dirty="0" smtClean="0">
                <a:latin typeface="HARI" pitchFamily="2" charset="0"/>
              </a:rPr>
              <a:t> j[vi </a:t>
            </a:r>
            <a:r>
              <a:rPr lang="en-US" sz="3600" dirty="0" err="1" smtClean="0">
                <a:latin typeface="HARI" pitchFamily="2" charset="0"/>
              </a:rPr>
              <a:t>Sh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ri</a:t>
            </a:r>
            <a:r>
              <a:rPr lang="en-US" sz="3600" dirty="0" smtClean="0">
                <a:latin typeface="HARI" pitchFamily="2" charset="0"/>
              </a:rPr>
              <a:t>[mi&gt; </a:t>
            </a:r>
            <a:r>
              <a:rPr lang="en-US" sz="3600" dirty="0" err="1" smtClean="0">
                <a:latin typeface="HARI" pitchFamily="2" charset="0"/>
              </a:rPr>
              <a:t>aiv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ÄyvAYi</a:t>
            </a:r>
            <a:r>
              <a:rPr lang="en-US" sz="3600" dirty="0" smtClean="0">
                <a:latin typeface="HARI" pitchFamily="2" charset="0"/>
              </a:rPr>
              <a:t> C[.</a:t>
            </a:r>
            <a:endParaRPr lang="en-IN" sz="3600" dirty="0">
              <a:latin typeface="HARI" pitchFamily="2" charset="0"/>
            </a:endParaRPr>
          </a:p>
        </p:txBody>
      </p:sp>
    </p:spTree>
  </p:cSld>
  <p:clrMapOvr>
    <a:masterClrMapping/>
  </p:clrMapOvr>
  <p:transition>
    <p:cover dir="lu"/>
    <p:sndAc>
      <p:stSnd>
        <p:snd r:embed="rId2" name="push.wav" builtIn="1"/>
      </p:stSnd>
    </p:sndAc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4338"/>
            <a:ext cx="8786874" cy="128588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p&amp;n:ap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\i¼y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Uji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&lt;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A#ii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[t -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k&amp;drt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)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viy&amp;ai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</a:t>
            </a:r>
            <a:endParaRPr lang="en-IN" b="1" dirty="0">
              <a:solidFill>
                <a:schemeClr val="accent2">
                  <a:lumMod val="75000"/>
                </a:schemeClr>
              </a:solidFill>
              <a:latin typeface="HAR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285860"/>
            <a:ext cx="8786874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fiydiai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 :- </a:t>
            </a:r>
          </a:p>
          <a:p>
            <a:r>
              <a:rPr lang="en-US" sz="3600" dirty="0" err="1" smtClean="0">
                <a:latin typeface="HARI" pitchFamily="2" charset="0"/>
              </a:rPr>
              <a:t>ai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</a:t>
            </a:r>
            <a:r>
              <a:rPr lang="en-US" sz="3600" dirty="0" err="1" smtClean="0">
                <a:latin typeface="HARI" pitchFamily="2" charset="0"/>
              </a:rPr>
              <a:t>A#ii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tni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vpriSY</a:t>
            </a:r>
            <a:r>
              <a:rPr lang="en-US" sz="3600" dirty="0" smtClean="0">
                <a:latin typeface="HARI" pitchFamily="2" charset="0"/>
              </a:rPr>
              <a:t>) p\</a:t>
            </a:r>
            <a:r>
              <a:rPr lang="en-US" sz="3600" dirty="0" err="1" smtClean="0">
                <a:latin typeface="HARI" pitchFamily="2" charset="0"/>
              </a:rPr>
              <a:t>d&amp;PN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Yt</a:t>
            </a:r>
            <a:r>
              <a:rPr lang="en-US" sz="3600" dirty="0" smtClean="0">
                <a:latin typeface="HARI" pitchFamily="2" charset="0"/>
              </a:rPr>
              <a:t>&amp; </a:t>
            </a:r>
            <a:r>
              <a:rPr lang="en-US" sz="3600" dirty="0" err="1" smtClean="0">
                <a:latin typeface="HARI" pitchFamily="2" charset="0"/>
              </a:rPr>
              <a:t>nY</a:t>
            </a:r>
            <a:r>
              <a:rPr lang="en-US" sz="3600" dirty="0" smtClean="0">
                <a:latin typeface="HARI" pitchFamily="2" charset="0"/>
              </a:rPr>
              <a:t>).</a:t>
            </a:r>
          </a:p>
          <a:p>
            <a:r>
              <a:rPr lang="en-US" sz="3600" dirty="0" err="1" smtClean="0">
                <a:latin typeface="HARI" pitchFamily="2" charset="0"/>
              </a:rPr>
              <a:t>pZ¸v</a:t>
            </a:r>
            <a:r>
              <a:rPr lang="en-US" sz="3600" dirty="0" smtClean="0">
                <a:latin typeface="HARI" pitchFamily="2" charset="0"/>
              </a:rPr>
              <a:t>)</a:t>
            </a:r>
            <a:r>
              <a:rPr lang="en-US" sz="3600" dirty="0" err="1" smtClean="0">
                <a:latin typeface="HARI" pitchFamily="2" charset="0"/>
              </a:rPr>
              <a:t>ni</a:t>
            </a:r>
            <a:r>
              <a:rPr lang="en-US" sz="3600" dirty="0" smtClean="0">
                <a:latin typeface="HARI" pitchFamily="2" charset="0"/>
              </a:rPr>
              <a:t> p[</a:t>
            </a:r>
            <a:r>
              <a:rPr lang="en-US" sz="3600" dirty="0" err="1" smtClean="0">
                <a:latin typeface="HARI" pitchFamily="2" charset="0"/>
              </a:rPr>
              <a:t>TiL:mi</a:t>
            </a:r>
            <a:r>
              <a:rPr lang="en-US" sz="3600" dirty="0" smtClean="0">
                <a:latin typeface="HARI" pitchFamily="2" charset="0"/>
              </a:rPr>
              <a:t>&gt; </a:t>
            </a:r>
            <a:r>
              <a:rPr lang="en-US" sz="3600" dirty="0" err="1" smtClean="0">
                <a:latin typeface="HARI" pitchFamily="2" charset="0"/>
              </a:rPr>
              <a:t>ai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</a:t>
            </a:r>
            <a:r>
              <a:rPr lang="en-US" sz="3600" dirty="0" err="1" smtClean="0">
                <a:latin typeface="HARI" pitchFamily="2" charset="0"/>
              </a:rPr>
              <a:t>A#ii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tn</a:t>
            </a:r>
            <a:r>
              <a:rPr lang="en-US" sz="3600" dirty="0" smtClean="0">
                <a:latin typeface="HARI" pitchFamily="2" charset="0"/>
              </a:rPr>
              <a:t>&amp; p\</a:t>
            </a:r>
            <a:r>
              <a:rPr lang="en-US" sz="3600" dirty="0" err="1" smtClean="0">
                <a:latin typeface="HARI" pitchFamily="2" charset="0"/>
              </a:rPr>
              <a:t>miN</a:t>
            </a:r>
            <a:r>
              <a:rPr lang="en-US" sz="3600" dirty="0" smtClean="0">
                <a:latin typeface="HARI" pitchFamily="2" charset="0"/>
              </a:rPr>
              <a:t> p[</a:t>
            </a:r>
            <a:r>
              <a:rPr lang="en-US" sz="3600" dirty="0" err="1" smtClean="0">
                <a:latin typeface="HARI" pitchFamily="2" charset="0"/>
              </a:rPr>
              <a:t>T^i</a:t>
            </a:r>
            <a:r>
              <a:rPr lang="en-US" sz="3600" dirty="0" smtClean="0">
                <a:latin typeface="HARI" pitchFamily="2" charset="0"/>
              </a:rPr>
              <a:t>[(</a:t>
            </a:r>
            <a:r>
              <a:rPr lang="en-US" sz="3600" dirty="0" err="1" smtClean="0">
                <a:latin typeface="HARI" pitchFamily="2" charset="0"/>
              </a:rPr>
              <a:t>lymn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srKimN</a:t>
            </a:r>
            <a:r>
              <a:rPr lang="en-US" sz="3600" dirty="0" smtClean="0">
                <a:latin typeface="HARI" pitchFamily="2" charset="0"/>
              </a:rPr>
              <a:t>)mi&gt; </a:t>
            </a:r>
            <a:r>
              <a:rPr lang="en-US" sz="3600" dirty="0" err="1" smtClean="0">
                <a:latin typeface="HARI" pitchFamily="2" charset="0"/>
              </a:rPr>
              <a:t>vFir</a:t>
            </a:r>
            <a:r>
              <a:rPr lang="en-US" sz="3600" dirty="0" smtClean="0">
                <a:latin typeface="HARI" pitchFamily="2" charset="0"/>
              </a:rPr>
              <a:t>[ C[.</a:t>
            </a:r>
          </a:p>
          <a:p>
            <a:pPr>
              <a:buNone/>
            </a:pP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myi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&lt;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di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 :-</a:t>
            </a:r>
          </a:p>
          <a:p>
            <a:r>
              <a:rPr lang="en-US" sz="3600" dirty="0" err="1" smtClean="0">
                <a:latin typeface="HARI" pitchFamily="2" charset="0"/>
              </a:rPr>
              <a:t>ai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bLtNni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vpriSY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kib</a:t>
            </a:r>
            <a:r>
              <a:rPr lang="en-US" sz="3600" dirty="0" smtClean="0">
                <a:latin typeface="HARI" pitchFamily="2" charset="0"/>
              </a:rPr>
              <a:t>&lt;n </a:t>
            </a:r>
            <a:r>
              <a:rPr lang="en-US" sz="3600" dirty="0" err="1" smtClean="0">
                <a:latin typeface="HARI" pitchFamily="2" charset="0"/>
              </a:rPr>
              <a:t>Diyi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ksieD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viy</a:t>
            </a:r>
            <a:r>
              <a:rPr lang="en-US" sz="3600" dirty="0" smtClean="0">
                <a:latin typeface="HARI" pitchFamily="2" charset="0"/>
              </a:rPr>
              <a:t>&amp; </a:t>
            </a:r>
            <a:r>
              <a:rPr lang="en-US" sz="3600" dirty="0" err="1" smtClean="0">
                <a:latin typeface="HARI" pitchFamily="2" charset="0"/>
              </a:rPr>
              <a:t>uRpºn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Yiy</a:t>
            </a:r>
            <a:r>
              <a:rPr lang="en-US" sz="3600" dirty="0" smtClean="0">
                <a:latin typeface="HARI" pitchFamily="2" charset="0"/>
              </a:rPr>
              <a:t> C[, j[ “g\)n </a:t>
            </a:r>
            <a:r>
              <a:rPr lang="en-US" sz="3600" dirty="0" err="1" smtClean="0">
                <a:latin typeface="HARI" pitchFamily="2" charset="0"/>
              </a:rPr>
              <a:t>hius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ef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kT</a:t>
            </a:r>
            <a:r>
              <a:rPr lang="en-US" sz="3600" dirty="0" smtClean="0">
                <a:latin typeface="HARI" pitchFamily="2" charset="0"/>
              </a:rPr>
              <a:t>” p[</a:t>
            </a:r>
            <a:r>
              <a:rPr lang="en-US" sz="3600" dirty="0" err="1" smtClean="0">
                <a:latin typeface="HARI" pitchFamily="2" charset="0"/>
              </a:rPr>
              <a:t>di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kr</a:t>
            </a:r>
            <a:r>
              <a:rPr lang="en-US" sz="3600" dirty="0" smtClean="0">
                <a:latin typeface="HARI" pitchFamily="2" charset="0"/>
              </a:rPr>
              <a:t>[ C[.</a:t>
            </a:r>
          </a:p>
          <a:p>
            <a:r>
              <a:rPr lang="en-US" sz="3600" dirty="0" err="1" smtClean="0">
                <a:latin typeface="HARI" pitchFamily="2" charset="0"/>
              </a:rPr>
              <a:t>ai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</a:t>
            </a:r>
            <a:r>
              <a:rPr lang="en-US" sz="3600" dirty="0" err="1" smtClean="0">
                <a:latin typeface="HARI" pitchFamily="2" charset="0"/>
              </a:rPr>
              <a:t>A#ii</a:t>
            </a:r>
            <a:r>
              <a:rPr lang="en-US" sz="3600" dirty="0" smtClean="0">
                <a:latin typeface="HARI" pitchFamily="2" charset="0"/>
              </a:rPr>
              <a:t>[t </a:t>
            </a:r>
            <a:r>
              <a:rPr lang="en-US" sz="3600" dirty="0" err="1" smtClean="0">
                <a:latin typeface="HARI" pitchFamily="2" charset="0"/>
              </a:rPr>
              <a:t>pN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aK</a:t>
            </a:r>
            <a:r>
              <a:rPr lang="en-US" sz="3600" dirty="0" smtClean="0">
                <a:latin typeface="HARI" pitchFamily="2" charset="0"/>
              </a:rPr>
              <a:t>*T </a:t>
            </a:r>
            <a:r>
              <a:rPr lang="en-US" sz="3600" dirty="0" err="1" smtClean="0">
                <a:latin typeface="HARI" pitchFamily="2" charset="0"/>
              </a:rPr>
              <a:t>nY</a:t>
            </a:r>
            <a:r>
              <a:rPr lang="en-US" sz="3600" dirty="0" smtClean="0">
                <a:latin typeface="HARI" pitchFamily="2" charset="0"/>
              </a:rPr>
              <a:t>)</a:t>
            </a:r>
            <a:endParaRPr lang="en-IN" sz="3600" dirty="0">
              <a:latin typeface="HARI" pitchFamily="2" charset="0"/>
            </a:endParaRPr>
          </a:p>
        </p:txBody>
      </p:sp>
    </p:spTree>
  </p:cSld>
  <p:clrMapOvr>
    <a:masterClrMapping/>
  </p:clrMapOvr>
  <p:transition>
    <p:cover dir="lu"/>
    <p:sndAc>
      <p:stSnd>
        <p:snd r:embed="rId2" name="push.wav" builtIn="1"/>
      </p:stSnd>
    </p:sndAc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4338"/>
            <a:ext cx="8786874" cy="128588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p&amp;n:ap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\i¼y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Uji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&lt;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A#ii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[t -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ai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(·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vk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Uji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&lt; </a:t>
            </a:r>
            <a:endParaRPr lang="en-IN" b="1" dirty="0">
              <a:solidFill>
                <a:schemeClr val="accent2">
                  <a:lumMod val="75000"/>
                </a:schemeClr>
              </a:solidFill>
              <a:latin typeface="HAR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285860"/>
            <a:ext cx="8786874" cy="5786478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HARI" pitchFamily="2" charset="0"/>
              </a:rPr>
              <a:t>y&amp;r</a:t>
            </a:r>
            <a:r>
              <a:rPr lang="en-US" sz="3600" dirty="0" smtClean="0">
                <a:latin typeface="HARI" pitchFamily="2" charset="0"/>
              </a:rPr>
              <a:t>[(</a:t>
            </a:r>
            <a:r>
              <a:rPr lang="en-US" sz="3600" dirty="0" err="1" smtClean="0">
                <a:latin typeface="HARI" pitchFamily="2" charset="0"/>
              </a:rPr>
              <a:t>nym</a:t>
            </a:r>
            <a:r>
              <a:rPr lang="en-US" sz="3600" dirty="0" smtClean="0">
                <a:latin typeface="HARI" pitchFamily="2" charset="0"/>
              </a:rPr>
              <a:t> j[vi </a:t>
            </a:r>
            <a:r>
              <a:rPr lang="en-US" sz="3600" dirty="0" err="1" smtClean="0">
                <a:latin typeface="HARI" pitchFamily="2" charset="0"/>
              </a:rPr>
              <a:t>Bir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tRvni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prmiN&amp;ni</a:t>
            </a:r>
            <a:r>
              <a:rPr lang="en-US" sz="3600" dirty="0" smtClean="0">
                <a:latin typeface="HARI" pitchFamily="2" charset="0"/>
              </a:rPr>
              <a:t> (</a:t>
            </a:r>
            <a:r>
              <a:rPr lang="en-US" sz="3600" dirty="0" err="1" smtClean="0">
                <a:latin typeface="HARI" pitchFamily="2" charset="0"/>
              </a:rPr>
              <a:t>vK</a:t>
            </a:r>
            <a:r>
              <a:rPr lang="en-US" sz="3600" dirty="0" smtClean="0">
                <a:latin typeface="HARI" pitchFamily="2" charset="0"/>
              </a:rPr>
              <a:t>&gt;</a:t>
            </a:r>
            <a:r>
              <a:rPr lang="en-US" sz="3600" dirty="0" err="1" smtClean="0">
                <a:latin typeface="HARI" pitchFamily="2" charset="0"/>
              </a:rPr>
              <a:t>DnY</a:t>
            </a:r>
            <a:r>
              <a:rPr lang="en-US" sz="3600" dirty="0" smtClean="0">
                <a:latin typeface="HARI" pitchFamily="2" charset="0"/>
              </a:rPr>
              <a:t>) (</a:t>
            </a:r>
            <a:r>
              <a:rPr lang="en-US" sz="3600" dirty="0" err="1" smtClean="0">
                <a:latin typeface="HARI" pitchFamily="2" charset="0"/>
              </a:rPr>
              <a:t>vp&amp;l</a:t>
            </a:r>
            <a:r>
              <a:rPr lang="en-US" sz="3600" dirty="0" smtClean="0">
                <a:latin typeface="HARI" pitchFamily="2" charset="0"/>
              </a:rPr>
              <a:t> p\</a:t>
            </a:r>
            <a:r>
              <a:rPr lang="en-US" sz="3600" dirty="0" err="1" smtClean="0">
                <a:latin typeface="HARI" pitchFamily="2" charset="0"/>
              </a:rPr>
              <a:t>miNmi</a:t>
            </a:r>
            <a:r>
              <a:rPr lang="en-US" sz="3600" dirty="0" smtClean="0">
                <a:latin typeface="HARI" pitchFamily="2" charset="0"/>
              </a:rPr>
              <a:t>&gt; </a:t>
            </a:r>
            <a:r>
              <a:rPr lang="en-US" sz="3600" dirty="0" err="1" smtClean="0">
                <a:latin typeface="HARI" pitchFamily="2" charset="0"/>
              </a:rPr>
              <a:t>uOmi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 </a:t>
            </a:r>
            <a:r>
              <a:rPr lang="en-US" sz="3600" dirty="0" err="1" smtClean="0">
                <a:latin typeface="HARI" pitchFamily="2" charset="0"/>
              </a:rPr>
              <a:t>mL</a:t>
            </a:r>
            <a:r>
              <a:rPr lang="en-US" sz="3600" dirty="0" smtClean="0">
                <a:latin typeface="HARI" pitchFamily="2" charset="0"/>
              </a:rPr>
              <a:t>[ C[ j[n[ </a:t>
            </a:r>
            <a:r>
              <a:rPr lang="en-US" sz="3600" dirty="0" err="1" smtClean="0">
                <a:latin typeface="HARI" pitchFamily="2" charset="0"/>
              </a:rPr>
              <a:t>ai</a:t>
            </a:r>
            <a:r>
              <a:rPr lang="en-US" sz="3600" dirty="0" smtClean="0">
                <a:latin typeface="HARI" pitchFamily="2" charset="0"/>
              </a:rPr>
              <a:t>(·</a:t>
            </a:r>
            <a:r>
              <a:rPr lang="en-US" sz="3600" dirty="0" err="1" smtClean="0">
                <a:latin typeface="HARI" pitchFamily="2" charset="0"/>
              </a:rPr>
              <a:t>vk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 </a:t>
            </a:r>
            <a:r>
              <a:rPr lang="en-US" sz="3600" dirty="0" err="1" smtClean="0">
                <a:latin typeface="HARI" pitchFamily="2" charset="0"/>
              </a:rPr>
              <a:t>kh</a:t>
            </a:r>
            <a:r>
              <a:rPr lang="en-US" sz="3600" dirty="0" smtClean="0">
                <a:latin typeface="HARI" pitchFamily="2" charset="0"/>
              </a:rPr>
              <a:t>[ C[.</a:t>
            </a:r>
          </a:p>
          <a:p>
            <a:pPr>
              <a:buNone/>
            </a:pP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upyi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[g:-</a:t>
            </a:r>
          </a:p>
          <a:p>
            <a:r>
              <a:rPr lang="en-US" sz="3600" dirty="0" err="1" smtClean="0">
                <a:latin typeface="HARI" pitchFamily="2" charset="0"/>
              </a:rPr>
              <a:t>ai</a:t>
            </a:r>
            <a:r>
              <a:rPr lang="en-US" sz="3600" dirty="0" smtClean="0">
                <a:latin typeface="HARI" pitchFamily="2" charset="0"/>
              </a:rPr>
              <a:t> r)t[ </a:t>
            </a:r>
            <a:r>
              <a:rPr lang="en-US" sz="3600" dirty="0" err="1" smtClean="0">
                <a:latin typeface="HARI" pitchFamily="2" charset="0"/>
              </a:rPr>
              <a:t>mLt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uOmini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upyi</a:t>
            </a:r>
            <a:r>
              <a:rPr lang="en-US" sz="3600" dirty="0" smtClean="0">
                <a:latin typeface="HARI" pitchFamily="2" charset="0"/>
              </a:rPr>
              <a:t>[g </a:t>
            </a:r>
            <a:r>
              <a:rPr lang="en-US" sz="3600" dirty="0" err="1" smtClean="0">
                <a:latin typeface="HARI" pitchFamily="2" charset="0"/>
              </a:rPr>
              <a:t>kr</a:t>
            </a:r>
            <a:r>
              <a:rPr lang="en-US" sz="3600" dirty="0" smtClean="0">
                <a:latin typeface="HARI" pitchFamily="2" charset="0"/>
              </a:rPr>
              <a:t>) (</a:t>
            </a:r>
            <a:r>
              <a:rPr lang="en-US" sz="3600" dirty="0" err="1" smtClean="0">
                <a:latin typeface="HARI" pitchFamily="2" charset="0"/>
              </a:rPr>
              <a:t>vw&amp;t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uRpºn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krvimi</a:t>
            </a:r>
            <a:r>
              <a:rPr lang="en-US" sz="3600" dirty="0" smtClean="0">
                <a:latin typeface="HARI" pitchFamily="2" charset="0"/>
              </a:rPr>
              <a:t>&gt; </a:t>
            </a:r>
            <a:r>
              <a:rPr lang="en-US" sz="3600" dirty="0" err="1" smtClean="0">
                <a:latin typeface="HARI" pitchFamily="2" charset="0"/>
              </a:rPr>
              <a:t>aiv</a:t>
            </a:r>
            <a:r>
              <a:rPr lang="en-US" sz="3600" dirty="0" smtClean="0">
                <a:latin typeface="HARI" pitchFamily="2" charset="0"/>
              </a:rPr>
              <a:t>[ C[.</a:t>
            </a:r>
          </a:p>
          <a:p>
            <a:pPr>
              <a:buNone/>
            </a:pP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fiydi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 :-</a:t>
            </a:r>
          </a:p>
          <a:p>
            <a:r>
              <a:rPr lang="en-US" sz="3600" dirty="0" err="1" smtClean="0">
                <a:latin typeface="HARI" pitchFamily="2" charset="0"/>
              </a:rPr>
              <a:t>K&amp;bj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ai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Ci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j¸Yini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y&amp;r</a:t>
            </a:r>
            <a:r>
              <a:rPr lang="en-US" sz="3600" dirty="0" smtClean="0">
                <a:latin typeface="HARI" pitchFamily="2" charset="0"/>
              </a:rPr>
              <a:t>[(</a:t>
            </a:r>
            <a:r>
              <a:rPr lang="en-US" sz="3600" dirty="0" err="1" smtClean="0">
                <a:latin typeface="HARI" pitchFamily="2" charset="0"/>
              </a:rPr>
              <a:t>nymmi</a:t>
            </a:r>
            <a:r>
              <a:rPr lang="en-US" sz="3600" dirty="0" smtClean="0">
                <a:latin typeface="HARI" pitchFamily="2" charset="0"/>
              </a:rPr>
              <a:t>&gt;Y) (</a:t>
            </a:r>
            <a:r>
              <a:rPr lang="en-US" sz="3600" dirty="0" err="1" smtClean="0">
                <a:latin typeface="HARI" pitchFamily="2" charset="0"/>
              </a:rPr>
              <a:t>vp&amp;l</a:t>
            </a:r>
            <a:r>
              <a:rPr lang="en-US" sz="3600" dirty="0" smtClean="0">
                <a:latin typeface="HARI" pitchFamily="2" charset="0"/>
              </a:rPr>
              <a:t> p\</a:t>
            </a:r>
            <a:r>
              <a:rPr lang="en-US" sz="3600" dirty="0" err="1" smtClean="0">
                <a:latin typeface="HARI" pitchFamily="2" charset="0"/>
              </a:rPr>
              <a:t>miNmi</a:t>
            </a:r>
            <a:r>
              <a:rPr lang="en-US" sz="3600" dirty="0" smtClean="0">
                <a:latin typeface="HARI" pitchFamily="2" charset="0"/>
              </a:rPr>
              <a:t>&gt;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 </a:t>
            </a:r>
            <a:r>
              <a:rPr lang="en-US" sz="3600" dirty="0" err="1" smtClean="0">
                <a:latin typeface="HARI" pitchFamily="2" charset="0"/>
              </a:rPr>
              <a:t>mL</a:t>
            </a:r>
            <a:r>
              <a:rPr lang="en-US" sz="3600" dirty="0" smtClean="0">
                <a:latin typeface="HARI" pitchFamily="2" charset="0"/>
              </a:rPr>
              <a:t>[ C[.</a:t>
            </a:r>
          </a:p>
          <a:p>
            <a:r>
              <a:rPr lang="en-US" sz="3600" dirty="0" err="1" smtClean="0">
                <a:latin typeface="HARI" pitchFamily="2" charset="0"/>
              </a:rPr>
              <a:t>ai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 </a:t>
            </a:r>
            <a:r>
              <a:rPr lang="en-US" sz="3600" dirty="0" err="1" smtClean="0">
                <a:latin typeface="HARI" pitchFamily="2" charset="0"/>
              </a:rPr>
              <a:t>A#ii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tni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vpriSY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kib</a:t>
            </a:r>
            <a:r>
              <a:rPr lang="en-US" sz="3600" dirty="0" smtClean="0">
                <a:latin typeface="HARI" pitchFamily="2" charset="0"/>
              </a:rPr>
              <a:t>&lt;</a:t>
            </a:r>
            <a:r>
              <a:rPr lang="en-US" sz="3600" dirty="0" err="1" smtClean="0">
                <a:latin typeface="HARI" pitchFamily="2" charset="0"/>
              </a:rPr>
              <a:t>nDiyi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ksieD</a:t>
            </a:r>
            <a:r>
              <a:rPr lang="en-US" sz="3600" dirty="0" smtClean="0">
                <a:latin typeface="HARI" pitchFamily="2" charset="0"/>
              </a:rPr>
              <a:t> j[vi </a:t>
            </a:r>
            <a:r>
              <a:rPr lang="en-US" sz="3600" dirty="0" err="1" smtClean="0">
                <a:latin typeface="HARI" pitchFamily="2" charset="0"/>
              </a:rPr>
              <a:t>viy</a:t>
            </a:r>
            <a:r>
              <a:rPr lang="en-US" sz="3600" dirty="0" smtClean="0">
                <a:latin typeface="HARI" pitchFamily="2" charset="0"/>
              </a:rPr>
              <a:t>&amp; p\</a:t>
            </a:r>
            <a:r>
              <a:rPr lang="en-US" sz="3600" dirty="0" err="1" smtClean="0">
                <a:latin typeface="HARI" pitchFamily="2" charset="0"/>
              </a:rPr>
              <a:t>d&amp;Pki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uRpºn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Yti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nY</a:t>
            </a:r>
            <a:r>
              <a:rPr lang="en-US" sz="3600" dirty="0" smtClean="0">
                <a:latin typeface="HARI" pitchFamily="2" charset="0"/>
              </a:rPr>
              <a:t>) </a:t>
            </a:r>
            <a:endParaRPr lang="en-IN" sz="3600" dirty="0">
              <a:latin typeface="HARI" pitchFamily="2" charset="0"/>
            </a:endParaRPr>
          </a:p>
        </p:txBody>
      </p:sp>
    </p:spTree>
  </p:cSld>
  <p:clrMapOvr>
    <a:masterClrMapping/>
  </p:clrMapOvr>
  <p:transition>
    <p:cover dir="lu"/>
    <p:sndAc>
      <p:stSnd>
        <p:snd r:embed="rId2" name="push.wav" builtIn="1"/>
      </p:stSnd>
    </p:sndAc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4338"/>
            <a:ext cx="8786874" cy="128588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p&amp;n:ap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\i¼y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Uji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&lt;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A#ii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[t -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ai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(·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vk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Uji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&lt; </a:t>
            </a:r>
            <a:endParaRPr lang="en-IN" b="1" dirty="0">
              <a:solidFill>
                <a:schemeClr val="accent2">
                  <a:lumMod val="75000"/>
                </a:schemeClr>
              </a:solidFill>
              <a:latin typeface="HAR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285860"/>
            <a:ext cx="8786874" cy="578647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myi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&lt;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di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 :-</a:t>
            </a:r>
          </a:p>
          <a:p>
            <a:r>
              <a:rPr lang="en-US" sz="3600" dirty="0" err="1" smtClean="0">
                <a:latin typeface="HARI" pitchFamily="2" charset="0"/>
              </a:rPr>
              <a:t>ai</a:t>
            </a:r>
            <a:r>
              <a:rPr lang="en-US" sz="3600" dirty="0" smtClean="0">
                <a:latin typeface="HARI" pitchFamily="2" charset="0"/>
              </a:rPr>
              <a:t>(·</a:t>
            </a:r>
            <a:r>
              <a:rPr lang="en-US" sz="3600" dirty="0" err="1" smtClean="0">
                <a:latin typeface="HARI" pitchFamily="2" charset="0"/>
              </a:rPr>
              <a:t>vk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 </a:t>
            </a:r>
            <a:r>
              <a:rPr lang="en-US" sz="3600" dirty="0" err="1" smtClean="0">
                <a:latin typeface="HARI" pitchFamily="2" charset="0"/>
              </a:rPr>
              <a:t>miT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j$r</a:t>
            </a:r>
            <a:r>
              <a:rPr lang="en-US" sz="3600" dirty="0" smtClean="0">
                <a:latin typeface="HARI" pitchFamily="2" charset="0"/>
              </a:rPr>
              <a:t>) a[v&amp; </a:t>
            </a:r>
            <a:r>
              <a:rPr lang="en-US" sz="3600" dirty="0" err="1" smtClean="0">
                <a:latin typeface="HARI" pitchFamily="2" charset="0"/>
              </a:rPr>
              <a:t>y&amp;r</a:t>
            </a:r>
            <a:r>
              <a:rPr lang="en-US" sz="3600" dirty="0" smtClean="0">
                <a:latin typeface="HARI" pitchFamily="2" charset="0"/>
              </a:rPr>
              <a:t>[(</a:t>
            </a:r>
            <a:r>
              <a:rPr lang="en-US" sz="3600" dirty="0" err="1" smtClean="0">
                <a:latin typeface="HARI" pitchFamily="2" charset="0"/>
              </a:rPr>
              <a:t>nym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pZ¸v</a:t>
            </a:r>
            <a:r>
              <a:rPr lang="en-US" sz="3600" dirty="0" smtClean="0">
                <a:latin typeface="HARI" pitchFamily="2" charset="0"/>
              </a:rPr>
              <a:t>)</a:t>
            </a:r>
            <a:r>
              <a:rPr lang="en-US" sz="3600" dirty="0" err="1" smtClean="0">
                <a:latin typeface="HARI" pitchFamily="2" charset="0"/>
              </a:rPr>
              <a:t>ni</a:t>
            </a:r>
            <a:r>
              <a:rPr lang="en-US" sz="3600" dirty="0" smtClean="0">
                <a:latin typeface="HARI" pitchFamily="2" charset="0"/>
              </a:rPr>
              <a:t> p[</a:t>
            </a:r>
            <a:r>
              <a:rPr lang="en-US" sz="3600" dirty="0" err="1" smtClean="0">
                <a:latin typeface="HARI" pitchFamily="2" charset="0"/>
              </a:rPr>
              <a:t>TiLmi</a:t>
            </a:r>
            <a:r>
              <a:rPr lang="en-US" sz="3600" dirty="0" smtClean="0">
                <a:latin typeface="HARI" pitchFamily="2" charset="0"/>
              </a:rPr>
              <a:t>&gt; K*b </a:t>
            </a:r>
            <a:r>
              <a:rPr lang="en-US" sz="3600" dirty="0" err="1" smtClean="0">
                <a:latin typeface="HARI" pitchFamily="2" charset="0"/>
              </a:rPr>
              <a:t>aÃp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mi#iimi</a:t>
            </a:r>
            <a:r>
              <a:rPr lang="en-US" sz="3600" dirty="0" smtClean="0">
                <a:latin typeface="HARI" pitchFamily="2" charset="0"/>
              </a:rPr>
              <a:t>&gt; C[.</a:t>
            </a:r>
          </a:p>
          <a:p>
            <a:r>
              <a:rPr lang="en-US" sz="3600" dirty="0" err="1" smtClean="0">
                <a:latin typeface="HARI" pitchFamily="2" charset="0"/>
              </a:rPr>
              <a:t>p&amp;rt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kiLJ</a:t>
            </a:r>
            <a:r>
              <a:rPr lang="en-US" sz="3600" dirty="0" smtClean="0">
                <a:latin typeface="HARI" pitchFamily="2" charset="0"/>
              </a:rPr>
              <a:t> l[</a:t>
            </a:r>
            <a:r>
              <a:rPr lang="en-US" sz="3600" dirty="0" err="1" smtClean="0">
                <a:latin typeface="HARI" pitchFamily="2" charset="0"/>
              </a:rPr>
              <a:t>vimi</a:t>
            </a:r>
            <a:r>
              <a:rPr lang="en-US" sz="3600" dirty="0" smtClean="0">
                <a:latin typeface="HARI" pitchFamily="2" charset="0"/>
              </a:rPr>
              <a:t>&gt; n </a:t>
            </a:r>
            <a:r>
              <a:rPr lang="en-US" sz="3600" dirty="0" err="1" smtClean="0">
                <a:latin typeface="HARI" pitchFamily="2" charset="0"/>
              </a:rPr>
              <a:t>aiv</a:t>
            </a:r>
            <a:r>
              <a:rPr lang="en-US" sz="3600" dirty="0" smtClean="0">
                <a:latin typeface="HARI" pitchFamily="2" charset="0"/>
              </a:rPr>
              <a:t>[ k[ B*k&gt;p, </a:t>
            </a:r>
            <a:r>
              <a:rPr lang="en-US" sz="3600" dirty="0" err="1" smtClean="0">
                <a:latin typeface="HARI" pitchFamily="2" charset="0"/>
              </a:rPr>
              <a:t>Rs&amp;nim</a:t>
            </a:r>
            <a:r>
              <a:rPr lang="en-US" sz="3600" dirty="0" smtClean="0">
                <a:latin typeface="HARI" pitchFamily="2" charset="0"/>
              </a:rPr>
              <a:t>) j[v) </a:t>
            </a:r>
            <a:r>
              <a:rPr lang="en-US" sz="3600" dirty="0" err="1" smtClean="0">
                <a:latin typeface="HARI" pitchFamily="2" charset="0"/>
              </a:rPr>
              <a:t>k&amp;drt</a:t>
            </a:r>
            <a:r>
              <a:rPr lang="en-US" sz="3600" dirty="0" smtClean="0">
                <a:latin typeface="HARI" pitchFamily="2" charset="0"/>
              </a:rPr>
              <a:t>) hi[</a:t>
            </a:r>
            <a:r>
              <a:rPr lang="en-US" sz="3600" dirty="0" err="1" smtClean="0">
                <a:latin typeface="HARI" pitchFamily="2" charset="0"/>
              </a:rPr>
              <a:t>nirtni</a:t>
            </a:r>
            <a:r>
              <a:rPr lang="en-US" sz="3600" dirty="0" smtClean="0">
                <a:latin typeface="HARI" pitchFamily="2" charset="0"/>
              </a:rPr>
              <a:t> l)F[ </a:t>
            </a:r>
            <a:r>
              <a:rPr lang="en-US" sz="3600" dirty="0" err="1" smtClean="0">
                <a:latin typeface="HARI" pitchFamily="2" charset="0"/>
              </a:rPr>
              <a:t>ji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y&amp;r</a:t>
            </a:r>
            <a:r>
              <a:rPr lang="en-US" sz="3600" dirty="0" smtClean="0">
                <a:latin typeface="HARI" pitchFamily="2" charset="0"/>
              </a:rPr>
              <a:t>[(</a:t>
            </a:r>
            <a:r>
              <a:rPr lang="en-US" sz="3600" dirty="0" err="1" smtClean="0">
                <a:latin typeface="HARI" pitchFamily="2" charset="0"/>
              </a:rPr>
              <a:t>nymmi</a:t>
            </a:r>
            <a:r>
              <a:rPr lang="en-US" sz="3600" dirty="0" smtClean="0">
                <a:latin typeface="HARI" pitchFamily="2" charset="0"/>
              </a:rPr>
              <a:t>&gt;Y) (v(</a:t>
            </a:r>
            <a:r>
              <a:rPr lang="en-US" sz="3600" dirty="0" err="1" smtClean="0">
                <a:latin typeface="HARI" pitchFamily="2" charset="0"/>
              </a:rPr>
              <a:t>krNn</a:t>
            </a:r>
            <a:r>
              <a:rPr lang="en-US" sz="3600" dirty="0" smtClean="0">
                <a:latin typeface="HARI" pitchFamily="2" charset="0"/>
              </a:rPr>
              <a:t>&amp; </a:t>
            </a:r>
            <a:r>
              <a:rPr lang="en-US" sz="3600" dirty="0" err="1" smtClean="0">
                <a:latin typeface="HARI" pitchFamily="2" charset="0"/>
              </a:rPr>
              <a:t>c&amp;vik</a:t>
            </a:r>
            <a:r>
              <a:rPr lang="en-US" sz="3600" dirty="0" smtClean="0">
                <a:latin typeface="HARI" pitchFamily="2" charset="0"/>
              </a:rPr>
              <a:t> { l)k[j} </a:t>
            </a:r>
            <a:r>
              <a:rPr lang="en-US" sz="3600" dirty="0" err="1" smtClean="0">
                <a:latin typeface="HARI" pitchFamily="2" charset="0"/>
              </a:rPr>
              <a:t>Yiy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ti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pyi</a:t>
            </a:r>
            <a:r>
              <a:rPr lang="en-US" sz="3600" dirty="0" smtClean="0">
                <a:latin typeface="HARI" pitchFamily="2" charset="0"/>
              </a:rPr>
              <a:t>&lt;</a:t>
            </a:r>
            <a:r>
              <a:rPr lang="en-US" sz="3600" dirty="0" err="1" smtClean="0">
                <a:latin typeface="HARI" pitchFamily="2" charset="0"/>
              </a:rPr>
              <a:t>vrN</a:t>
            </a:r>
            <a:r>
              <a:rPr lang="en-US" sz="3600" dirty="0" smtClean="0">
                <a:latin typeface="HARI" pitchFamily="2" charset="0"/>
              </a:rPr>
              <a:t> t[</a:t>
            </a:r>
            <a:r>
              <a:rPr lang="en-US" sz="3600" dirty="0" err="1" smtClean="0">
                <a:latin typeface="HARI" pitchFamily="2" charset="0"/>
              </a:rPr>
              <a:t>mj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minv</a:t>
            </a:r>
            <a:r>
              <a:rPr lang="en-US" sz="3600" dirty="0" smtClean="0">
                <a:latin typeface="HARI" pitchFamily="2" charset="0"/>
              </a:rPr>
              <a:t> s(</a:t>
            </a:r>
            <a:r>
              <a:rPr lang="en-US" sz="3600" dirty="0" err="1" smtClean="0">
                <a:latin typeface="HARI" pitchFamily="2" charset="0"/>
              </a:rPr>
              <a:t>htni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sJv</a:t>
            </a:r>
            <a:r>
              <a:rPr lang="en-US" sz="3600" dirty="0" smtClean="0">
                <a:latin typeface="HARI" pitchFamily="2" charset="0"/>
              </a:rPr>
              <a:t> pr a(t g&gt;B)r </a:t>
            </a:r>
            <a:r>
              <a:rPr lang="en-US" sz="3600" dirty="0" err="1" smtClean="0">
                <a:latin typeface="HARI" pitchFamily="2" charset="0"/>
              </a:rPr>
              <a:t>asri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Yiy</a:t>
            </a:r>
            <a:r>
              <a:rPr lang="en-US" sz="3600" dirty="0" smtClean="0">
                <a:latin typeface="HARI" pitchFamily="2" charset="0"/>
              </a:rPr>
              <a:t> C[. </a:t>
            </a:r>
            <a:r>
              <a:rPr lang="en-US" sz="3600" dirty="0" err="1" smtClean="0">
                <a:latin typeface="HARI" pitchFamily="2" charset="0"/>
              </a:rPr>
              <a:t>ai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asri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li</a:t>
            </a:r>
            <a:r>
              <a:rPr lang="en-US" sz="3600" dirty="0" smtClean="0">
                <a:latin typeface="HARI" pitchFamily="2" charset="0"/>
              </a:rPr>
              <a:t>&gt;bi </a:t>
            </a:r>
            <a:r>
              <a:rPr lang="en-US" sz="3600" dirty="0" err="1" smtClean="0">
                <a:latin typeface="HARI" pitchFamily="2" charset="0"/>
              </a:rPr>
              <a:t>giLin</a:t>
            </a:r>
            <a:r>
              <a:rPr lang="en-US" sz="3600" dirty="0" smtClean="0">
                <a:latin typeface="HARI" pitchFamily="2" charset="0"/>
              </a:rPr>
              <a:t>) hi[y C[.</a:t>
            </a:r>
          </a:p>
          <a:p>
            <a:pPr>
              <a:buNone/>
            </a:pPr>
            <a:endParaRPr lang="en-IN" sz="3600" dirty="0">
              <a:latin typeface="HARI" pitchFamily="2" charset="0"/>
            </a:endParaRPr>
          </a:p>
        </p:txBody>
      </p:sp>
    </p:spTree>
  </p:cSld>
  <p:clrMapOvr>
    <a:masterClrMapping/>
  </p:clrMapOvr>
  <p:transition>
    <p:cover dir="lu"/>
    <p:sndAc>
      <p:stSnd>
        <p:snd r:embed="rId2" name="push.wav" builtIn="1"/>
      </p:stSnd>
    </p:sndAc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nucleur 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42844" y="214290"/>
            <a:ext cx="8786874" cy="6357982"/>
          </a:xfrm>
          <a:prstGeom prst="rect">
            <a:avLst/>
          </a:prstGeom>
        </p:spPr>
      </p:pic>
    </p:spTree>
  </p:cSld>
  <p:clrMapOvr>
    <a:masterClrMapping/>
  </p:clrMapOvr>
  <p:transition>
    <p:cover dir="lu"/>
    <p:sndAc>
      <p:stSnd>
        <p:snd r:embed="rId3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30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4338"/>
            <a:ext cx="8786874" cy="128588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p&amp;n:p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\i¼y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Uji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&lt;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A#ii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[t -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pvnUji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&lt;      </a:t>
            </a:r>
            <a:endParaRPr lang="en-IN" b="1" dirty="0">
              <a:solidFill>
                <a:schemeClr val="accent2">
                  <a:lumMod val="75000"/>
                </a:schemeClr>
              </a:solidFill>
              <a:latin typeface="HAR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285860"/>
            <a:ext cx="8786874" cy="528641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HARI" pitchFamily="2" charset="0"/>
              </a:rPr>
              <a:t>g(</a:t>
            </a:r>
            <a:r>
              <a:rPr lang="en-US" sz="3600" dirty="0" err="1" smtClean="0">
                <a:latin typeface="HARI" pitchFamily="2" charset="0"/>
              </a:rPr>
              <a:t>tmin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hvin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pvn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kh</a:t>
            </a:r>
            <a:r>
              <a:rPr lang="en-US" sz="3600" dirty="0" smtClean="0">
                <a:latin typeface="HARI" pitchFamily="2" charset="0"/>
              </a:rPr>
              <a:t>[ C[.</a:t>
            </a:r>
            <a:r>
              <a:rPr lang="en-US" sz="3600" dirty="0" err="1" smtClean="0">
                <a:latin typeface="HARI" pitchFamily="2" charset="0"/>
              </a:rPr>
              <a:t>ai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pvn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siY</a:t>
            </a:r>
            <a:r>
              <a:rPr lang="en-US" sz="3600" dirty="0" smtClean="0">
                <a:latin typeface="HARI" pitchFamily="2" charset="0"/>
              </a:rPr>
              <a:t>[ s&gt;</a:t>
            </a:r>
            <a:r>
              <a:rPr lang="en-US" sz="3600" dirty="0" err="1" smtClean="0">
                <a:latin typeface="HARI" pitchFamily="2" charset="0"/>
              </a:rPr>
              <a:t>kLiy</a:t>
            </a:r>
            <a:r>
              <a:rPr lang="en-US" sz="3600" dirty="0" smtClean="0">
                <a:latin typeface="HARI" pitchFamily="2" charset="0"/>
              </a:rPr>
              <a:t>[l g(</a:t>
            </a:r>
            <a:r>
              <a:rPr lang="en-US" sz="3600" dirty="0" err="1" smtClean="0">
                <a:latin typeface="HARI" pitchFamily="2" charset="0"/>
              </a:rPr>
              <a:t>tUji</a:t>
            </a:r>
            <a:r>
              <a:rPr lang="en-US" sz="3600" dirty="0" smtClean="0">
                <a:latin typeface="HARI" pitchFamily="2" charset="0"/>
              </a:rPr>
              <a:t>&lt;n[ </a:t>
            </a:r>
            <a:r>
              <a:rPr lang="en-US" sz="3600" dirty="0" err="1" smtClean="0">
                <a:latin typeface="HARI" pitchFamily="2" charset="0"/>
              </a:rPr>
              <a:t>pvn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 </a:t>
            </a:r>
            <a:r>
              <a:rPr lang="en-US" sz="3600" dirty="0" err="1" smtClean="0">
                <a:latin typeface="HARI" pitchFamily="2" charset="0"/>
              </a:rPr>
              <a:t>kh</a:t>
            </a:r>
            <a:r>
              <a:rPr lang="en-US" sz="3600" dirty="0" smtClean="0">
                <a:latin typeface="HARI" pitchFamily="2" charset="0"/>
              </a:rPr>
              <a:t>[ C[.</a:t>
            </a:r>
          </a:p>
          <a:p>
            <a:pPr>
              <a:buNone/>
            </a:pP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upyi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[g :- </a:t>
            </a:r>
          </a:p>
          <a:p>
            <a:r>
              <a:rPr lang="en-US" sz="3600" dirty="0" err="1" smtClean="0">
                <a:latin typeface="HARI" pitchFamily="2" charset="0"/>
              </a:rPr>
              <a:t>sQ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viLi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vhiNmi</a:t>
            </a:r>
            <a:r>
              <a:rPr lang="en-US" sz="3600" dirty="0" smtClean="0">
                <a:latin typeface="HARI" pitchFamily="2" charset="0"/>
              </a:rPr>
              <a:t>&gt; </a:t>
            </a:r>
            <a:r>
              <a:rPr lang="en-US" sz="3600" dirty="0" err="1" smtClean="0">
                <a:latin typeface="HARI" pitchFamily="2" charset="0"/>
              </a:rPr>
              <a:t>pvnUji</a:t>
            </a:r>
            <a:r>
              <a:rPr lang="en-US" sz="3600" dirty="0" smtClean="0">
                <a:latin typeface="HARI" pitchFamily="2" charset="0"/>
              </a:rPr>
              <a:t>&lt;</a:t>
            </a:r>
            <a:r>
              <a:rPr lang="en-US" sz="3600" dirty="0" err="1" smtClean="0">
                <a:latin typeface="HARI" pitchFamily="2" charset="0"/>
              </a:rPr>
              <a:t>ni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upyi</a:t>
            </a:r>
            <a:r>
              <a:rPr lang="en-US" sz="3600" dirty="0" smtClean="0">
                <a:latin typeface="HARI" pitchFamily="2" charset="0"/>
              </a:rPr>
              <a:t>[g </a:t>
            </a:r>
            <a:r>
              <a:rPr lang="en-US" sz="3600" dirty="0" err="1" smtClean="0">
                <a:latin typeface="HARI" pitchFamily="2" charset="0"/>
              </a:rPr>
              <a:t>kr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vhiN</a:t>
            </a:r>
            <a:r>
              <a:rPr lang="en-US" sz="3600" dirty="0" smtClean="0">
                <a:latin typeface="HARI" pitchFamily="2" charset="0"/>
              </a:rPr>
              <a:t> h&gt;</a:t>
            </a:r>
            <a:r>
              <a:rPr lang="en-US" sz="3600" dirty="0" err="1" smtClean="0">
                <a:latin typeface="HARI" pitchFamily="2" charset="0"/>
              </a:rPr>
              <a:t>kirvimi</a:t>
            </a:r>
            <a:r>
              <a:rPr lang="en-US" sz="3600" dirty="0" smtClean="0">
                <a:latin typeface="HARI" pitchFamily="2" charset="0"/>
              </a:rPr>
              <a:t>&gt; </a:t>
            </a:r>
            <a:r>
              <a:rPr lang="en-US" sz="3600" dirty="0" err="1" smtClean="0">
                <a:latin typeface="HARI" pitchFamily="2" charset="0"/>
              </a:rPr>
              <a:t>aiv</a:t>
            </a:r>
            <a:r>
              <a:rPr lang="en-US" sz="3600" dirty="0" smtClean="0">
                <a:latin typeface="HARI" pitchFamily="2" charset="0"/>
              </a:rPr>
              <a:t>[ C[.</a:t>
            </a:r>
          </a:p>
          <a:p>
            <a:r>
              <a:rPr lang="en-US" sz="3600" dirty="0" err="1" smtClean="0">
                <a:latin typeface="HARI" pitchFamily="2" charset="0"/>
              </a:rPr>
              <a:t>stt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pvn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mLti</a:t>
            </a:r>
            <a:r>
              <a:rPr lang="en-US" sz="3600" dirty="0" smtClean="0">
                <a:latin typeface="HARI" pitchFamily="2" charset="0"/>
              </a:rPr>
              <a:t>[ hi[y t[vi </a:t>
            </a:r>
            <a:r>
              <a:rPr lang="en-US" sz="3600" dirty="0" err="1" smtClean="0">
                <a:latin typeface="HARI" pitchFamily="2" charset="0"/>
              </a:rPr>
              <a:t>AYLi</a:t>
            </a:r>
            <a:r>
              <a:rPr lang="en-US" sz="3600" dirty="0" smtClean="0">
                <a:latin typeface="HARI" pitchFamily="2" charset="0"/>
              </a:rPr>
              <a:t>[a[ a[k </a:t>
            </a:r>
            <a:r>
              <a:rPr lang="en-US" sz="3600" dirty="0" err="1" smtClean="0">
                <a:latin typeface="HARI" pitchFamily="2" charset="0"/>
              </a:rPr>
              <a:t>siY</a:t>
            </a:r>
            <a:r>
              <a:rPr lang="en-US" sz="3600" dirty="0" smtClean="0">
                <a:latin typeface="HARI" pitchFamily="2" charset="0"/>
              </a:rPr>
              <a:t>[ mi[T) s&gt;²yimi&gt; </a:t>
            </a:r>
            <a:r>
              <a:rPr lang="en-US" sz="3600" dirty="0" err="1" smtClean="0">
                <a:latin typeface="HARI" pitchFamily="2" charset="0"/>
              </a:rPr>
              <a:t>pvn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ckk</a:t>
            </a:r>
            <a:r>
              <a:rPr lang="en-US" sz="3600" dirty="0" smtClean="0">
                <a:latin typeface="HARI" pitchFamily="2" charset="0"/>
              </a:rPr>
              <a:t>)</a:t>
            </a:r>
            <a:r>
              <a:rPr lang="en-US" sz="3600" dirty="0" err="1" smtClean="0">
                <a:latin typeface="HARI" pitchFamily="2" charset="0"/>
              </a:rPr>
              <a:t>ai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riK</a:t>
            </a:r>
            <a:r>
              <a:rPr lang="en-US" sz="3600" dirty="0" smtClean="0">
                <a:latin typeface="HARI" pitchFamily="2" charset="0"/>
              </a:rPr>
              <a:t>)n[ (</a:t>
            </a:r>
            <a:r>
              <a:rPr lang="en-US" sz="3600" dirty="0" err="1" smtClean="0">
                <a:latin typeface="HARI" pitchFamily="2" charset="0"/>
              </a:rPr>
              <a:t>vp&amp;l</a:t>
            </a:r>
            <a:r>
              <a:rPr lang="en-US" sz="3600" dirty="0" smtClean="0">
                <a:latin typeface="HARI" pitchFamily="2" charset="0"/>
              </a:rPr>
              <a:t> p\</a:t>
            </a:r>
            <a:r>
              <a:rPr lang="en-US" sz="3600" dirty="0" err="1" smtClean="0">
                <a:latin typeface="HARI" pitchFamily="2" charset="0"/>
              </a:rPr>
              <a:t>miNmi</a:t>
            </a:r>
            <a:r>
              <a:rPr lang="en-US" sz="3600" dirty="0" smtClean="0">
                <a:latin typeface="HARI" pitchFamily="2" charset="0"/>
              </a:rPr>
              <a:t>&gt; (</a:t>
            </a:r>
            <a:r>
              <a:rPr lang="en-US" sz="3600" dirty="0" err="1" smtClean="0">
                <a:latin typeface="HARI" pitchFamily="2" charset="0"/>
              </a:rPr>
              <a:t>vw&amp;t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 m[</a:t>
            </a:r>
            <a:r>
              <a:rPr lang="en-US" sz="3600" dirty="0" err="1" smtClean="0">
                <a:latin typeface="HARI" pitchFamily="2" charset="0"/>
              </a:rPr>
              <a:t>Lv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Skiy</a:t>
            </a:r>
            <a:r>
              <a:rPr lang="en-US" sz="3600" dirty="0" smtClean="0">
                <a:latin typeface="HARI" pitchFamily="2" charset="0"/>
              </a:rPr>
              <a:t> C[.</a:t>
            </a:r>
            <a:r>
              <a:rPr lang="en-US" sz="3600" dirty="0" err="1" smtClean="0">
                <a:latin typeface="HARI" pitchFamily="2" charset="0"/>
              </a:rPr>
              <a:t>aivi</a:t>
            </a:r>
            <a:r>
              <a:rPr lang="en-US" sz="3600" dirty="0" smtClean="0">
                <a:latin typeface="HARI" pitchFamily="2" charset="0"/>
              </a:rPr>
              <a:t> (</a:t>
            </a:r>
            <a:r>
              <a:rPr lang="en-US" sz="3600" dirty="0" err="1" smtClean="0">
                <a:latin typeface="HARI" pitchFamily="2" charset="0"/>
              </a:rPr>
              <a:t>vAtirn</a:t>
            </a:r>
            <a:r>
              <a:rPr lang="en-US" sz="3600" dirty="0" smtClean="0">
                <a:latin typeface="HARI" pitchFamily="2" charset="0"/>
              </a:rPr>
              <a:t>[ “ (</a:t>
            </a:r>
            <a:r>
              <a:rPr lang="en-US" sz="3600" dirty="0" err="1" smtClean="0">
                <a:latin typeface="HARI" pitchFamily="2" charset="0"/>
              </a:rPr>
              <a:t>vºDfim</a:t>
            </a:r>
            <a:r>
              <a:rPr lang="en-US" sz="3600" dirty="0" smtClean="0">
                <a:latin typeface="HARI" pitchFamily="2" charset="0"/>
              </a:rPr>
              <a:t>&lt;“ </a:t>
            </a:r>
            <a:r>
              <a:rPr lang="en-US" sz="3600" dirty="0" err="1" smtClean="0">
                <a:latin typeface="HARI" pitchFamily="2" charset="0"/>
              </a:rPr>
              <a:t>kh</a:t>
            </a:r>
            <a:r>
              <a:rPr lang="en-US" sz="3600" dirty="0" smtClean="0">
                <a:latin typeface="HARI" pitchFamily="2" charset="0"/>
              </a:rPr>
              <a:t>[ C[.</a:t>
            </a:r>
          </a:p>
        </p:txBody>
      </p:sp>
    </p:spTree>
  </p:cSld>
  <p:clrMapOvr>
    <a:masterClrMapping/>
  </p:clrMapOvr>
  <p:transition>
    <p:cover dir="lu"/>
    <p:sndAc>
      <p:stSnd>
        <p:snd r:embed="rId2" name="push.wav" builtIn="1"/>
      </p:stSnd>
    </p:sndAc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4338"/>
            <a:ext cx="8786874" cy="128588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p&amp;n:p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\i¼y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Uji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&lt;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A#ii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[t -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pvnUji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&lt;      </a:t>
            </a:r>
            <a:endParaRPr lang="en-IN" b="1" dirty="0">
              <a:solidFill>
                <a:schemeClr val="accent2">
                  <a:lumMod val="75000"/>
                </a:schemeClr>
              </a:solidFill>
              <a:latin typeface="HAR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230570"/>
            <a:ext cx="8786874" cy="564360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upyi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[g :- </a:t>
            </a:r>
          </a:p>
          <a:p>
            <a:r>
              <a:rPr lang="en-US" sz="3600" dirty="0" err="1" smtClean="0">
                <a:latin typeface="HARI" pitchFamily="2" charset="0"/>
              </a:rPr>
              <a:t>pvnckk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oiri</a:t>
            </a:r>
            <a:r>
              <a:rPr lang="en-US" sz="3600" dirty="0" smtClean="0">
                <a:latin typeface="HARI" pitchFamily="2" charset="0"/>
              </a:rPr>
              <a:t> n)c[</a:t>
            </a:r>
            <a:r>
              <a:rPr lang="en-US" sz="3600" dirty="0" err="1" smtClean="0">
                <a:latin typeface="HARI" pitchFamily="2" charset="0"/>
              </a:rPr>
              <a:t>ni</a:t>
            </a:r>
            <a:r>
              <a:rPr lang="en-US" sz="3600" dirty="0" smtClean="0">
                <a:latin typeface="HARI" pitchFamily="2" charset="0"/>
              </a:rPr>
              <a:t> j[vi </a:t>
            </a:r>
            <a:r>
              <a:rPr lang="en-US" sz="3600" dirty="0" err="1" smtClean="0">
                <a:latin typeface="HARI" pitchFamily="2" charset="0"/>
              </a:rPr>
              <a:t>kiy</a:t>
            </a:r>
            <a:r>
              <a:rPr lang="en-US" sz="3600" dirty="0" smtClean="0">
                <a:latin typeface="HARI" pitchFamily="2" charset="0"/>
              </a:rPr>
              <a:t>&lt;mi&gt; </a:t>
            </a:r>
            <a:r>
              <a:rPr lang="en-US" sz="3600" dirty="0" err="1" smtClean="0">
                <a:latin typeface="HARI" pitchFamily="2" charset="0"/>
              </a:rPr>
              <a:t>pvn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</a:t>
            </a:r>
            <a:r>
              <a:rPr lang="en-US" sz="3600" dirty="0" err="1" smtClean="0">
                <a:latin typeface="HARI" pitchFamily="2" charset="0"/>
              </a:rPr>
              <a:t>ni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upyi</a:t>
            </a:r>
            <a:r>
              <a:rPr lang="en-US" sz="3600" dirty="0" smtClean="0">
                <a:latin typeface="HARI" pitchFamily="2" charset="0"/>
              </a:rPr>
              <a:t>[g </a:t>
            </a:r>
            <a:r>
              <a:rPr lang="en-US" sz="3600" dirty="0" err="1" smtClean="0">
                <a:latin typeface="HARI" pitchFamily="2" charset="0"/>
              </a:rPr>
              <a:t>Yiy</a:t>
            </a:r>
            <a:r>
              <a:rPr lang="en-US" sz="3600" dirty="0" smtClean="0">
                <a:latin typeface="HARI" pitchFamily="2" charset="0"/>
              </a:rPr>
              <a:t> C[.</a:t>
            </a:r>
          </a:p>
          <a:p>
            <a:pPr>
              <a:buNone/>
            </a:pPr>
            <a:r>
              <a:rPr lang="en-US" sz="3600" dirty="0" smtClean="0">
                <a:latin typeface="HARI" pitchFamily="2" charset="0"/>
              </a:rPr>
              <a:t>	{1} </a:t>
            </a:r>
            <a:r>
              <a:rPr lang="en-US" sz="3600" dirty="0" err="1" smtClean="0">
                <a:latin typeface="HARI" pitchFamily="2" charset="0"/>
              </a:rPr>
              <a:t>k&amp;vimi</a:t>
            </a:r>
            <a:r>
              <a:rPr lang="en-US" sz="3600" dirty="0" smtClean="0">
                <a:latin typeface="HARI" pitchFamily="2" charset="0"/>
              </a:rPr>
              <a:t>&gt;y) </a:t>
            </a:r>
            <a:r>
              <a:rPr lang="en-US" sz="3600" dirty="0" err="1" smtClean="0">
                <a:latin typeface="HARI" pitchFamily="2" charset="0"/>
              </a:rPr>
              <a:t>piN</a:t>
            </a:r>
            <a:r>
              <a:rPr lang="en-US" sz="3600" dirty="0" smtClean="0">
                <a:latin typeface="HARI" pitchFamily="2" charset="0"/>
              </a:rPr>
              <a:t>) K[</a:t>
            </a:r>
            <a:r>
              <a:rPr lang="en-US" sz="3600" dirty="0" err="1" smtClean="0">
                <a:latin typeface="HARI" pitchFamily="2" charset="0"/>
              </a:rPr>
              <a:t>cvi</a:t>
            </a:r>
            <a:endParaRPr lang="en-US" sz="3600" dirty="0" smtClean="0">
              <a:latin typeface="HARI" pitchFamily="2" charset="0"/>
            </a:endParaRPr>
          </a:p>
          <a:p>
            <a:pPr>
              <a:buNone/>
            </a:pPr>
            <a:r>
              <a:rPr lang="en-US" sz="3600" dirty="0" smtClean="0">
                <a:latin typeface="HARI" pitchFamily="2" charset="0"/>
              </a:rPr>
              <a:t>	{2} (</a:t>
            </a:r>
            <a:r>
              <a:rPr lang="en-US" sz="3600" dirty="0" err="1" smtClean="0">
                <a:latin typeface="HARI" pitchFamily="2" charset="0"/>
              </a:rPr>
              <a:t>vw&amp;t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 m[</a:t>
            </a:r>
            <a:r>
              <a:rPr lang="en-US" sz="3600" dirty="0" err="1" smtClean="0">
                <a:latin typeface="HARI" pitchFamily="2" charset="0"/>
              </a:rPr>
              <a:t>Lvvi</a:t>
            </a:r>
            <a:endParaRPr lang="en-US" sz="3600" dirty="0" smtClean="0">
              <a:latin typeface="HARI" pitchFamily="2" charset="0"/>
            </a:endParaRPr>
          </a:p>
          <a:p>
            <a:pPr>
              <a:buNone/>
            </a:pPr>
            <a:r>
              <a:rPr lang="en-US" sz="3600" dirty="0" smtClean="0">
                <a:latin typeface="HARI" pitchFamily="2" charset="0"/>
              </a:rPr>
              <a:t>	{3} </a:t>
            </a:r>
            <a:r>
              <a:rPr lang="en-US" sz="3600" dirty="0" err="1" smtClean="0">
                <a:latin typeface="HARI" pitchFamily="2" charset="0"/>
              </a:rPr>
              <a:t>anij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dLvin</a:t>
            </a:r>
            <a:r>
              <a:rPr lang="en-US" sz="3600" dirty="0" smtClean="0">
                <a:latin typeface="HARI" pitchFamily="2" charset="0"/>
              </a:rPr>
              <a:t>) G&gt;T) </a:t>
            </a:r>
            <a:r>
              <a:rPr lang="en-US" sz="3600" dirty="0" err="1" smtClean="0">
                <a:latin typeface="HARI" pitchFamily="2" charset="0"/>
              </a:rPr>
              <a:t>clivivi</a:t>
            </a:r>
            <a:endParaRPr lang="en-US" sz="3600" dirty="0" smtClean="0">
              <a:latin typeface="HARI" pitchFamily="2" charset="0"/>
            </a:endParaRPr>
          </a:p>
          <a:p>
            <a:pPr>
              <a:buNone/>
            </a:pP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fiydi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:-</a:t>
            </a:r>
          </a:p>
          <a:p>
            <a:r>
              <a:rPr lang="en-US" sz="3600" dirty="0" smtClean="0">
                <a:latin typeface="HARI" pitchFamily="2" charset="0"/>
              </a:rPr>
              <a:t>p\</a:t>
            </a:r>
            <a:r>
              <a:rPr lang="en-US" sz="3600" dirty="0" err="1" smtClean="0">
                <a:latin typeface="HARI" pitchFamily="2" charset="0"/>
              </a:rPr>
              <a:t>d&amp;Pn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m&amp;kt</a:t>
            </a:r>
            <a:endParaRPr lang="en-US" sz="3600" dirty="0" smtClean="0">
              <a:latin typeface="HARI" pitchFamily="2" charset="0"/>
            </a:endParaRPr>
          </a:p>
          <a:p>
            <a:r>
              <a:rPr lang="en-US" sz="3600" dirty="0" smtClean="0">
                <a:latin typeface="HARI" pitchFamily="2" charset="0"/>
              </a:rPr>
              <a:t>a[k </a:t>
            </a:r>
            <a:r>
              <a:rPr lang="en-US" sz="3600" dirty="0" err="1" smtClean="0">
                <a:latin typeface="HARI" pitchFamily="2" charset="0"/>
              </a:rPr>
              <a:t>vKt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pvn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ckk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AYipvini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Kc</a:t>
            </a:r>
            <a:r>
              <a:rPr lang="en-US" sz="3600" dirty="0" smtClean="0">
                <a:latin typeface="HARI" pitchFamily="2" charset="0"/>
              </a:rPr>
              <a:t>&lt; bid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 m[</a:t>
            </a:r>
            <a:r>
              <a:rPr lang="en-US" sz="3600" dirty="0" err="1" smtClean="0">
                <a:latin typeface="HARI" pitchFamily="2" charset="0"/>
              </a:rPr>
              <a:t>Lvvi</a:t>
            </a:r>
            <a:r>
              <a:rPr lang="en-US" sz="3600" dirty="0" smtClean="0">
                <a:latin typeface="HARI" pitchFamily="2" charset="0"/>
              </a:rPr>
              <a:t> b)</a:t>
            </a:r>
            <a:r>
              <a:rPr lang="en-US" sz="3600" dirty="0" err="1" smtClean="0">
                <a:latin typeface="HARI" pitchFamily="2" charset="0"/>
              </a:rPr>
              <a:t>ji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Kc</a:t>
            </a:r>
            <a:r>
              <a:rPr lang="en-US" sz="3600" dirty="0" smtClean="0">
                <a:latin typeface="HARI" pitchFamily="2" charset="0"/>
              </a:rPr>
              <a:t>&lt; </a:t>
            </a:r>
            <a:r>
              <a:rPr lang="en-US" sz="3600" dirty="0" err="1" smtClean="0">
                <a:latin typeface="HARI" pitchFamily="2" charset="0"/>
              </a:rPr>
              <a:t>krvi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pDti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nY</a:t>
            </a:r>
            <a:r>
              <a:rPr lang="en-US" sz="3600" dirty="0" smtClean="0">
                <a:latin typeface="HARI" pitchFamily="2" charset="0"/>
              </a:rPr>
              <a:t>)</a:t>
            </a:r>
          </a:p>
          <a:p>
            <a:r>
              <a:rPr lang="en-US" sz="3600" dirty="0" err="1" smtClean="0">
                <a:latin typeface="HARI" pitchFamily="2" charset="0"/>
              </a:rPr>
              <a:t>aK</a:t>
            </a:r>
            <a:r>
              <a:rPr lang="en-US" sz="3600" dirty="0" smtClean="0">
                <a:latin typeface="HARI" pitchFamily="2" charset="0"/>
              </a:rPr>
              <a:t>*T C[.</a:t>
            </a:r>
          </a:p>
        </p:txBody>
      </p:sp>
    </p:spTree>
  </p:cSld>
  <p:clrMapOvr>
    <a:masterClrMapping/>
  </p:clrMapOvr>
  <p:transition>
    <p:cover dir="lu"/>
    <p:sndAc>
      <p:stSnd>
        <p:snd r:embed="rId2" name="push.wav" builtIn="1"/>
      </p:stSnd>
    </p:sndAc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4338"/>
            <a:ext cx="8786874" cy="128588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p&amp;n:p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\i¼y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Uji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&lt;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A#ii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[t -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pvnUji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&lt;      </a:t>
            </a:r>
            <a:endParaRPr lang="en-IN" b="1" dirty="0">
              <a:solidFill>
                <a:schemeClr val="accent2">
                  <a:lumMod val="75000"/>
                </a:schemeClr>
              </a:solidFill>
              <a:latin typeface="HAR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230570"/>
            <a:ext cx="8786874" cy="56436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myi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&lt;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diai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 :- </a:t>
            </a:r>
          </a:p>
          <a:p>
            <a:r>
              <a:rPr lang="en-US" sz="3600" dirty="0" err="1" smtClean="0">
                <a:latin typeface="HARI" pitchFamily="2" charset="0"/>
              </a:rPr>
              <a:t>pvnckk</a:t>
            </a:r>
            <a:r>
              <a:rPr lang="en-US" sz="3600" dirty="0" smtClean="0">
                <a:latin typeface="HARI" pitchFamily="2" charset="0"/>
              </a:rPr>
              <a:t>)</a:t>
            </a:r>
            <a:r>
              <a:rPr lang="en-US" sz="3600" dirty="0" err="1" smtClean="0">
                <a:latin typeface="HARI" pitchFamily="2" charset="0"/>
              </a:rPr>
              <a:t>ni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kiy</a:t>
            </a:r>
            <a:r>
              <a:rPr lang="en-US" sz="3600" dirty="0" smtClean="0">
                <a:latin typeface="HARI" pitchFamily="2" charset="0"/>
              </a:rPr>
              <a:t>&lt; </a:t>
            </a:r>
            <a:r>
              <a:rPr lang="en-US" sz="3600" dirty="0" err="1" smtClean="0">
                <a:latin typeface="HARI" pitchFamily="2" charset="0"/>
              </a:rPr>
              <a:t>miT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pvnn</a:t>
            </a:r>
            <a:r>
              <a:rPr lang="en-US" sz="3600" dirty="0" smtClean="0">
                <a:latin typeface="HARI" pitchFamily="2" charset="0"/>
              </a:rPr>
              <a:t>) g(t </a:t>
            </a:r>
            <a:r>
              <a:rPr lang="en-US" sz="3600" dirty="0" err="1" smtClean="0">
                <a:latin typeface="HARI" pitchFamily="2" charset="0"/>
              </a:rPr>
              <a:t>ai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Cimi</a:t>
            </a:r>
            <a:r>
              <a:rPr lang="en-US" sz="3600" dirty="0" smtClean="0">
                <a:latin typeface="HARI" pitchFamily="2" charset="0"/>
              </a:rPr>
              <a:t>&gt; </a:t>
            </a:r>
            <a:r>
              <a:rPr lang="en-US" sz="3600" dirty="0" err="1" smtClean="0">
                <a:latin typeface="HARI" pitchFamily="2" charset="0"/>
              </a:rPr>
              <a:t>ai</a:t>
            </a:r>
            <a:r>
              <a:rPr lang="en-US" sz="3600" dirty="0" smtClean="0">
                <a:latin typeface="HARI" pitchFamily="2" charset="0"/>
              </a:rPr>
              <a:t>[C) 16 k).m) p(\t </a:t>
            </a:r>
            <a:r>
              <a:rPr lang="en-US" sz="3600" dirty="0" err="1" smtClean="0">
                <a:latin typeface="HARI" pitchFamily="2" charset="0"/>
              </a:rPr>
              <a:t>klik</a:t>
            </a:r>
            <a:r>
              <a:rPr lang="en-US" sz="3600" dirty="0" smtClean="0">
                <a:latin typeface="HARI" pitchFamily="2" charset="0"/>
              </a:rPr>
              <a:t> hi[v) </a:t>
            </a:r>
            <a:r>
              <a:rPr lang="en-US" sz="3600" dirty="0" err="1" smtClean="0">
                <a:latin typeface="HARI" pitchFamily="2" charset="0"/>
              </a:rPr>
              <a:t>j$r</a:t>
            </a:r>
            <a:r>
              <a:rPr lang="en-US" sz="3600" dirty="0" smtClean="0">
                <a:latin typeface="HARI" pitchFamily="2" charset="0"/>
              </a:rPr>
              <a:t>) C[.</a:t>
            </a:r>
          </a:p>
          <a:p>
            <a:r>
              <a:rPr lang="en-US" sz="3600" dirty="0" err="1" smtClean="0">
                <a:latin typeface="HARI" pitchFamily="2" charset="0"/>
              </a:rPr>
              <a:t>bFij</a:t>
            </a:r>
            <a:r>
              <a:rPr lang="en-US" sz="3600" dirty="0" smtClean="0">
                <a:latin typeface="HARI" pitchFamily="2" charset="0"/>
              </a:rPr>
              <a:t> p\d[Si[mi&gt; </a:t>
            </a:r>
            <a:r>
              <a:rPr lang="en-US" sz="3600" dirty="0" err="1" smtClean="0">
                <a:latin typeface="HARI" pitchFamily="2" charset="0"/>
              </a:rPr>
              <a:t>pvn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 </a:t>
            </a:r>
            <a:r>
              <a:rPr lang="en-US" sz="3600" dirty="0" err="1" smtClean="0">
                <a:latin typeface="HARI" pitchFamily="2" charset="0"/>
              </a:rPr>
              <a:t>miT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j$r</a:t>
            </a:r>
            <a:r>
              <a:rPr lang="en-US" sz="3600" dirty="0" smtClean="0">
                <a:latin typeface="HARI" pitchFamily="2" charset="0"/>
              </a:rPr>
              <a:t>) a[vi[ </a:t>
            </a:r>
            <a:r>
              <a:rPr lang="en-US" sz="3600" dirty="0" err="1" smtClean="0">
                <a:latin typeface="HARI" pitchFamily="2" charset="0"/>
              </a:rPr>
              <a:t>pvn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stt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mLti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nY</a:t>
            </a:r>
            <a:r>
              <a:rPr lang="en-US" sz="3600" dirty="0" smtClean="0">
                <a:latin typeface="HARI" pitchFamily="2" charset="0"/>
              </a:rPr>
              <a:t>) </a:t>
            </a:r>
          </a:p>
        </p:txBody>
      </p:sp>
    </p:spTree>
  </p:cSld>
  <p:clrMapOvr>
    <a:masterClrMapping/>
  </p:clrMapOvr>
  <p:transition>
    <p:cover dir="lu"/>
    <p:sndAc>
      <p:stSnd>
        <p:snd r:embed="rId2" name="push.wav" builtIn="1"/>
      </p:stSnd>
    </p:sndAc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wind energy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357158" y="285728"/>
            <a:ext cx="8643998" cy="6286544"/>
          </a:xfrm>
          <a:prstGeom prst="rect">
            <a:avLst/>
          </a:prstGeom>
        </p:spPr>
      </p:pic>
    </p:spTree>
  </p:cSld>
  <p:clrMapOvr>
    <a:masterClrMapping/>
  </p:clrMapOvr>
  <p:transition>
    <p:cover dir="lu"/>
    <p:sndAc>
      <p:stSnd>
        <p:snd r:embed="rId3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12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4338"/>
            <a:ext cx="8786874" cy="128588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p&amp;n:p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\i¼y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Uji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&lt;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A#ii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[t -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jL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Uji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&lt;</a:t>
            </a:r>
            <a:endParaRPr lang="en-IN" b="1" dirty="0">
              <a:solidFill>
                <a:schemeClr val="accent2">
                  <a:lumMod val="75000"/>
                </a:schemeClr>
              </a:solidFill>
              <a:latin typeface="HAR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928670"/>
            <a:ext cx="9001156" cy="6143668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HARI" pitchFamily="2" charset="0"/>
              </a:rPr>
              <a:t>vh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ti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piN</a:t>
            </a:r>
            <a:r>
              <a:rPr lang="en-US" sz="3600" dirty="0" smtClean="0">
                <a:latin typeface="HARI" pitchFamily="2" charset="0"/>
              </a:rPr>
              <a:t>) s&gt;</a:t>
            </a:r>
            <a:r>
              <a:rPr lang="en-US" sz="3600" dirty="0" err="1" smtClean="0">
                <a:latin typeface="HARI" pitchFamily="2" charset="0"/>
              </a:rPr>
              <a:t>kLiy</a:t>
            </a:r>
            <a:r>
              <a:rPr lang="en-US" sz="3600" dirty="0" smtClean="0">
                <a:latin typeface="HARI" pitchFamily="2" charset="0"/>
              </a:rPr>
              <a:t>[l) g(t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&lt;n[ </a:t>
            </a:r>
            <a:r>
              <a:rPr lang="en-US" sz="3600" dirty="0" err="1" smtClean="0">
                <a:latin typeface="HARI" pitchFamily="2" charset="0"/>
              </a:rPr>
              <a:t>jLUji</a:t>
            </a:r>
            <a:r>
              <a:rPr lang="en-US" sz="3600" dirty="0" smtClean="0">
                <a:latin typeface="HARI" pitchFamily="2" charset="0"/>
              </a:rPr>
              <a:t>&lt; </a:t>
            </a:r>
            <a:r>
              <a:rPr lang="en-US" sz="3600" dirty="0" err="1" smtClean="0">
                <a:latin typeface="HARI" pitchFamily="2" charset="0"/>
              </a:rPr>
              <a:t>kh</a:t>
            </a:r>
            <a:r>
              <a:rPr lang="en-US" sz="3600" dirty="0" smtClean="0">
                <a:latin typeface="HARI" pitchFamily="2" charset="0"/>
              </a:rPr>
              <a:t>[ C[.</a:t>
            </a:r>
          </a:p>
          <a:p>
            <a:pPr>
              <a:buNone/>
            </a:pP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upyi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[g :-</a:t>
            </a:r>
          </a:p>
          <a:p>
            <a:r>
              <a:rPr lang="en-US" sz="3600" dirty="0" err="1" smtClean="0">
                <a:latin typeface="HARI" pitchFamily="2" charset="0"/>
              </a:rPr>
              <a:t>jL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&lt;n[ </a:t>
            </a:r>
            <a:r>
              <a:rPr lang="en-US" sz="3600" dirty="0" err="1" smtClean="0">
                <a:latin typeface="HARI" pitchFamily="2" charset="0"/>
              </a:rPr>
              <a:t>Tbi</a:t>
            </a:r>
            <a:r>
              <a:rPr lang="en-US" sz="3600" dirty="0" smtClean="0">
                <a:latin typeface="HARI" pitchFamily="2" charset="0"/>
              </a:rPr>
              <a:t>&lt;en </a:t>
            </a:r>
            <a:r>
              <a:rPr lang="en-US" sz="3600" dirty="0" err="1" smtClean="0">
                <a:latin typeface="HARI" pitchFamily="2" charset="0"/>
              </a:rPr>
              <a:t>yi</a:t>
            </a:r>
            <a:r>
              <a:rPr lang="en-US" sz="3600" dirty="0" smtClean="0">
                <a:latin typeface="HARI" pitchFamily="2" charset="0"/>
              </a:rPr>
              <a:t>&gt;(#</a:t>
            </a:r>
            <a:r>
              <a:rPr lang="en-US" sz="3600" dirty="0" err="1" smtClean="0">
                <a:latin typeface="HARI" pitchFamily="2" charset="0"/>
              </a:rPr>
              <a:t>ik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&lt;mi&gt; f[</a:t>
            </a:r>
            <a:r>
              <a:rPr lang="en-US" sz="3600" dirty="0" err="1" smtClean="0">
                <a:latin typeface="HARI" pitchFamily="2" charset="0"/>
              </a:rPr>
              <a:t>rv</a:t>
            </a:r>
            <a:r>
              <a:rPr lang="en-US" sz="3600" dirty="0" smtClean="0">
                <a:latin typeface="HARI" pitchFamily="2" charset="0"/>
              </a:rPr>
              <a:t>[ C[.t[</a:t>
            </a:r>
            <a:r>
              <a:rPr lang="en-US" sz="3600" dirty="0" err="1" smtClean="0">
                <a:latin typeface="HARI" pitchFamily="2" charset="0"/>
              </a:rPr>
              <a:t>ni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upyi</a:t>
            </a:r>
            <a:r>
              <a:rPr lang="en-US" sz="3600" dirty="0" smtClean="0">
                <a:latin typeface="HARI" pitchFamily="2" charset="0"/>
              </a:rPr>
              <a:t>[g </a:t>
            </a:r>
            <a:r>
              <a:rPr lang="en-US" sz="3600" dirty="0" err="1" smtClean="0">
                <a:latin typeface="HARI" pitchFamily="2" charset="0"/>
              </a:rPr>
              <a:t>jnr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Tr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clivvi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miT</a:t>
            </a:r>
            <a:r>
              <a:rPr lang="en-US" sz="3600" dirty="0" smtClean="0">
                <a:latin typeface="HARI" pitchFamily="2" charset="0"/>
              </a:rPr>
              <a:t>[ an[ t[n) </a:t>
            </a:r>
            <a:r>
              <a:rPr lang="en-US" sz="3600" dirty="0" err="1" smtClean="0">
                <a:latin typeface="HARI" pitchFamily="2" charset="0"/>
              </a:rPr>
              <a:t>mddY</a:t>
            </a:r>
            <a:r>
              <a:rPr lang="en-US" sz="3600" dirty="0" smtClean="0">
                <a:latin typeface="HARI" pitchFamily="2" charset="0"/>
              </a:rPr>
              <a:t>) (</a:t>
            </a:r>
            <a:r>
              <a:rPr lang="en-US" sz="3600" dirty="0" err="1" smtClean="0">
                <a:latin typeface="HARI" pitchFamily="2" charset="0"/>
              </a:rPr>
              <a:t>vw&amp;tUji</a:t>
            </a:r>
            <a:r>
              <a:rPr lang="en-US" sz="3600" dirty="0" smtClean="0">
                <a:latin typeface="HARI" pitchFamily="2" charset="0"/>
              </a:rPr>
              <a:t>&lt; m[</a:t>
            </a:r>
            <a:r>
              <a:rPr lang="en-US" sz="3600" dirty="0" err="1" smtClean="0">
                <a:latin typeface="HARI" pitchFamily="2" charset="0"/>
              </a:rPr>
              <a:t>Lvvi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miT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krvimi</a:t>
            </a:r>
            <a:r>
              <a:rPr lang="en-US" sz="3600" dirty="0" smtClean="0">
                <a:latin typeface="HARI" pitchFamily="2" charset="0"/>
              </a:rPr>
              <a:t>&gt; </a:t>
            </a:r>
            <a:r>
              <a:rPr lang="en-US" sz="3600" dirty="0" err="1" smtClean="0">
                <a:latin typeface="HARI" pitchFamily="2" charset="0"/>
              </a:rPr>
              <a:t>aiv</a:t>
            </a:r>
            <a:r>
              <a:rPr lang="en-US" sz="3600" dirty="0" smtClean="0">
                <a:latin typeface="HARI" pitchFamily="2" charset="0"/>
              </a:rPr>
              <a:t>[ C[.</a:t>
            </a:r>
          </a:p>
          <a:p>
            <a:pPr>
              <a:buNone/>
            </a:pP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fiydiai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 :-</a:t>
            </a:r>
          </a:p>
          <a:p>
            <a:r>
              <a:rPr lang="en-US" sz="3600" dirty="0" smtClean="0">
                <a:latin typeface="HARI" pitchFamily="2" charset="0"/>
              </a:rPr>
              <a:t>p\</a:t>
            </a:r>
            <a:r>
              <a:rPr lang="en-US" sz="3600" dirty="0" err="1" smtClean="0">
                <a:latin typeface="HARI" pitchFamily="2" charset="0"/>
              </a:rPr>
              <a:t>d&amp;PN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m&amp;kt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 </a:t>
            </a:r>
            <a:r>
              <a:rPr lang="en-US" sz="3600" dirty="0" err="1" smtClean="0">
                <a:latin typeface="HARI" pitchFamily="2" charset="0"/>
              </a:rPr>
              <a:t>A#ii</a:t>
            </a:r>
            <a:r>
              <a:rPr lang="en-US" sz="3600" dirty="0" smtClean="0">
                <a:latin typeface="HARI" pitchFamily="2" charset="0"/>
              </a:rPr>
              <a:t>[t C[</a:t>
            </a:r>
          </a:p>
          <a:p>
            <a:r>
              <a:rPr lang="en-US" sz="3600" dirty="0" err="1" smtClean="0">
                <a:latin typeface="HARI" pitchFamily="2" charset="0"/>
              </a:rPr>
              <a:t>jL</a:t>
            </a:r>
            <a:r>
              <a:rPr lang="en-US" sz="3600" dirty="0" smtClean="0">
                <a:latin typeface="HARI" pitchFamily="2" charset="0"/>
              </a:rPr>
              <a:t>(</a:t>
            </a:r>
            <a:r>
              <a:rPr lang="en-US" sz="3600" dirty="0" err="1" smtClean="0">
                <a:latin typeface="HARI" pitchFamily="2" charset="0"/>
              </a:rPr>
              <a:t>vw&amp;t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mYkni</a:t>
            </a:r>
            <a:r>
              <a:rPr lang="en-US" sz="3600" dirty="0" smtClean="0">
                <a:latin typeface="HARI" pitchFamily="2" charset="0"/>
              </a:rPr>
              <a:t> (</a:t>
            </a:r>
            <a:r>
              <a:rPr lang="en-US" sz="3600" dirty="0" err="1" smtClean="0">
                <a:latin typeface="HARI" pitchFamily="2" charset="0"/>
              </a:rPr>
              <a:t>nmi</a:t>
            </a:r>
            <a:r>
              <a:rPr lang="en-US" sz="3600" dirty="0" smtClean="0">
                <a:latin typeface="HARI" pitchFamily="2" charset="0"/>
              </a:rPr>
              <a:t>&lt;</a:t>
            </a:r>
            <a:r>
              <a:rPr lang="en-US" sz="3600" dirty="0" err="1" smtClean="0">
                <a:latin typeface="HARI" pitchFamily="2" charset="0"/>
              </a:rPr>
              <a:t>Nni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Kc</a:t>
            </a:r>
            <a:r>
              <a:rPr lang="en-US" sz="3600" dirty="0" smtClean="0">
                <a:latin typeface="HARI" pitchFamily="2" charset="0"/>
              </a:rPr>
              <a:t>&lt; bid </a:t>
            </a:r>
            <a:r>
              <a:rPr lang="en-US" sz="3600" dirty="0" err="1" smtClean="0">
                <a:latin typeface="HARI" pitchFamily="2" charset="0"/>
              </a:rPr>
              <a:t>pC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mLt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 (n:S&amp;Ãk C[.</a:t>
            </a:r>
          </a:p>
          <a:p>
            <a:pPr>
              <a:buNone/>
            </a:pP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myi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&lt;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di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:- </a:t>
            </a:r>
            <a:r>
              <a:rPr lang="en-US" sz="3600" dirty="0" err="1" smtClean="0">
                <a:latin typeface="HARI" pitchFamily="2" charset="0"/>
              </a:rPr>
              <a:t>jL</a:t>
            </a:r>
            <a:r>
              <a:rPr lang="en-US" sz="3600" dirty="0" smtClean="0">
                <a:latin typeface="HARI" pitchFamily="2" charset="0"/>
              </a:rPr>
              <a:t>(</a:t>
            </a:r>
            <a:r>
              <a:rPr lang="en-US" sz="3600" dirty="0" err="1" smtClean="0">
                <a:latin typeface="HARI" pitchFamily="2" charset="0"/>
              </a:rPr>
              <a:t>vw&amp;t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mYkn</a:t>
            </a:r>
            <a:r>
              <a:rPr lang="en-US" sz="3600" dirty="0" smtClean="0">
                <a:latin typeface="HARI" pitchFamily="2" charset="0"/>
              </a:rPr>
              <a:t>&amp; bi&gt;</a:t>
            </a:r>
            <a:r>
              <a:rPr lang="en-US" sz="3600" dirty="0" err="1" smtClean="0">
                <a:latin typeface="HARI" pitchFamily="2" charset="0"/>
              </a:rPr>
              <a:t>Fkim</a:t>
            </a:r>
            <a:r>
              <a:rPr lang="en-US" sz="3600" dirty="0" smtClean="0">
                <a:latin typeface="HARI" pitchFamily="2" charset="0"/>
              </a:rPr>
              <a:t> GN&amp; </a:t>
            </a:r>
            <a:r>
              <a:rPr lang="en-US" sz="3600" dirty="0" err="1" smtClean="0">
                <a:latin typeface="HARI" pitchFamily="2" charset="0"/>
              </a:rPr>
              <a:t>Kci</a:t>
            </a:r>
            <a:r>
              <a:rPr lang="en-US" sz="3600" dirty="0" smtClean="0">
                <a:latin typeface="HARI" pitchFamily="2" charset="0"/>
              </a:rPr>
              <a:t>&lt;L C[.</a:t>
            </a:r>
          </a:p>
        </p:txBody>
      </p:sp>
    </p:spTree>
  </p:cSld>
  <p:clrMapOvr>
    <a:masterClrMapping/>
  </p:clrMapOvr>
  <p:transition>
    <p:cover dir="lu"/>
    <p:sndAc>
      <p:stSnd>
        <p:snd r:embed="rId2" name="push.wav" builtIn="1"/>
      </p:stSnd>
    </p:sndAc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latin typeface="HARI" pitchFamily="2" charset="0"/>
              </a:rPr>
              <a:t>       </a:t>
            </a:r>
            <a:r>
              <a:rPr lang="en-US" dirty="0" err="1" smtClean="0">
                <a:latin typeface="HARI" pitchFamily="2" charset="0"/>
              </a:rPr>
              <a:t>Uji</a:t>
            </a:r>
            <a:r>
              <a:rPr lang="en-US" dirty="0" smtClean="0">
                <a:latin typeface="HARI" pitchFamily="2" charset="0"/>
              </a:rPr>
              <a:t>&lt;</a:t>
            </a:r>
            <a:r>
              <a:rPr lang="en-US" dirty="0" err="1" smtClean="0">
                <a:latin typeface="HARI" pitchFamily="2" charset="0"/>
              </a:rPr>
              <a:t>A#ii</a:t>
            </a:r>
            <a:r>
              <a:rPr lang="en-US" dirty="0" smtClean="0">
                <a:latin typeface="HARI" pitchFamily="2" charset="0"/>
              </a:rPr>
              <a:t>[</a:t>
            </a:r>
            <a:r>
              <a:rPr lang="en-US" dirty="0" err="1" smtClean="0">
                <a:latin typeface="HARI" pitchFamily="2" charset="0"/>
              </a:rPr>
              <a:t>tn</a:t>
            </a:r>
            <a:r>
              <a:rPr lang="en-US" dirty="0" smtClean="0">
                <a:latin typeface="HARI" pitchFamily="2" charset="0"/>
              </a:rPr>
              <a:t>[ b[ p\</a:t>
            </a:r>
            <a:r>
              <a:rPr lang="en-US" dirty="0" err="1" smtClean="0">
                <a:latin typeface="HARI" pitchFamily="2" charset="0"/>
              </a:rPr>
              <a:t>kirmi</a:t>
            </a:r>
            <a:r>
              <a:rPr lang="en-US" dirty="0" smtClean="0">
                <a:latin typeface="HARI" pitchFamily="2" charset="0"/>
              </a:rPr>
              <a:t>&gt; </a:t>
            </a:r>
            <a:r>
              <a:rPr lang="en-US" dirty="0" err="1" smtClean="0">
                <a:latin typeface="HARI" pitchFamily="2" charset="0"/>
              </a:rPr>
              <a:t>vh</a:t>
            </a:r>
            <a:r>
              <a:rPr lang="en-US" dirty="0" smtClean="0">
                <a:latin typeface="HARI" pitchFamily="2" charset="0"/>
              </a:rPr>
              <a:t>[&gt;c) </a:t>
            </a:r>
            <a:r>
              <a:rPr lang="en-US" dirty="0" err="1" smtClean="0">
                <a:latin typeface="HARI" pitchFamily="2" charset="0"/>
              </a:rPr>
              <a:t>Skiy</a:t>
            </a:r>
            <a:r>
              <a:rPr lang="en-US" dirty="0" smtClean="0">
                <a:latin typeface="HARI" pitchFamily="2" charset="0"/>
              </a:rPr>
              <a:t> C[[.</a:t>
            </a:r>
            <a:r>
              <a:rPr lang="en-US" dirty="0" smtClean="0"/>
              <a:t/>
            </a:r>
            <a:br>
              <a:rPr lang="en-US" dirty="0" smtClean="0"/>
            </a:br>
            <a:endParaRPr lang="en-IN" dirty="0"/>
          </a:p>
        </p:txBody>
      </p:sp>
      <p:sp>
        <p:nvSpPr>
          <p:cNvPr id="20" name="Rectangle 19"/>
          <p:cNvSpPr/>
          <p:nvPr/>
        </p:nvSpPr>
        <p:spPr>
          <a:xfrm>
            <a:off x="2286000" y="310583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latin typeface="HARI" pitchFamily="2" charset="0"/>
              </a:rPr>
              <a:t>.</a:t>
            </a:r>
            <a:br>
              <a:rPr lang="en-US" dirty="0" smtClean="0">
                <a:latin typeface="HARI" pitchFamily="2" charset="0"/>
              </a:rPr>
            </a:br>
            <a:endParaRPr lang="en-IN" dirty="0"/>
          </a:p>
        </p:txBody>
      </p:sp>
      <p:grpSp>
        <p:nvGrpSpPr>
          <p:cNvPr id="29" name="Group 28"/>
          <p:cNvGrpSpPr/>
          <p:nvPr/>
        </p:nvGrpSpPr>
        <p:grpSpPr>
          <a:xfrm>
            <a:off x="1071538" y="715150"/>
            <a:ext cx="6513239" cy="1643075"/>
            <a:chOff x="1071538" y="715150"/>
            <a:chExt cx="6513239" cy="1643075"/>
          </a:xfrm>
        </p:grpSpPr>
        <p:grpSp>
          <p:nvGrpSpPr>
            <p:cNvPr id="23" name="Group 22"/>
            <p:cNvGrpSpPr/>
            <p:nvPr/>
          </p:nvGrpSpPr>
          <p:grpSpPr>
            <a:xfrm>
              <a:off x="1071538" y="1571612"/>
              <a:ext cx="6513239" cy="786613"/>
              <a:chOff x="1168684" y="2143116"/>
              <a:chExt cx="6513239" cy="786613"/>
            </a:xfrm>
          </p:grpSpPr>
          <p:cxnSp>
            <p:nvCxnSpPr>
              <p:cNvPr id="7" name="Straight Connector 6"/>
              <p:cNvCxnSpPr/>
              <p:nvPr/>
            </p:nvCxnSpPr>
            <p:spPr>
              <a:xfrm>
                <a:off x="1181064" y="2143116"/>
                <a:ext cx="6500859" cy="158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Arrow Connector 15"/>
              <p:cNvCxnSpPr/>
              <p:nvPr/>
            </p:nvCxnSpPr>
            <p:spPr>
              <a:xfrm rot="5400000">
                <a:off x="7265406" y="2536026"/>
                <a:ext cx="785818" cy="158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Arrow Connector 17"/>
              <p:cNvCxnSpPr/>
              <p:nvPr/>
            </p:nvCxnSpPr>
            <p:spPr>
              <a:xfrm rot="5400000">
                <a:off x="812289" y="2500306"/>
                <a:ext cx="713586" cy="79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6" name="Straight Arrow Connector 25"/>
            <p:cNvCxnSpPr/>
            <p:nvPr/>
          </p:nvCxnSpPr>
          <p:spPr>
            <a:xfrm rot="5400000">
              <a:off x="3858414" y="1142984"/>
              <a:ext cx="857256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7" name="TextBox 26"/>
          <p:cNvSpPr txBox="1"/>
          <p:nvPr/>
        </p:nvSpPr>
        <p:spPr>
          <a:xfrm>
            <a:off x="71406" y="2357430"/>
            <a:ext cx="3071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HARI" pitchFamily="2" charset="0"/>
              </a:rPr>
              <a:t>p&amp;n</a:t>
            </a:r>
            <a:r>
              <a:rPr lang="en-US" sz="3600" dirty="0" smtClean="0">
                <a:latin typeface="HARI" pitchFamily="2" charset="0"/>
              </a:rPr>
              <a:t>: p\i¼y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 </a:t>
            </a:r>
            <a:r>
              <a:rPr lang="en-US" sz="3600" dirty="0" err="1" smtClean="0">
                <a:latin typeface="HARI" pitchFamily="2" charset="0"/>
              </a:rPr>
              <a:t>A#ii</a:t>
            </a:r>
            <a:r>
              <a:rPr lang="en-US" sz="3600" dirty="0" smtClean="0">
                <a:latin typeface="HARI" pitchFamily="2" charset="0"/>
              </a:rPr>
              <a:t>[t</a:t>
            </a:r>
            <a:endParaRPr lang="en-IN" sz="3600" dirty="0">
              <a:latin typeface="HARI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715008" y="2357430"/>
            <a:ext cx="32861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HARI" pitchFamily="2" charset="0"/>
              </a:rPr>
              <a:t>p&amp;n</a:t>
            </a:r>
            <a:r>
              <a:rPr lang="en-US" sz="3600" dirty="0" smtClean="0">
                <a:latin typeface="HARI" pitchFamily="2" charset="0"/>
              </a:rPr>
              <a:t>: </a:t>
            </a:r>
            <a:r>
              <a:rPr lang="en-US" sz="3600" dirty="0" err="1" smtClean="0">
                <a:latin typeface="HARI" pitchFamily="2" charset="0"/>
              </a:rPr>
              <a:t>ap</a:t>
            </a:r>
            <a:r>
              <a:rPr lang="en-US" sz="3600" dirty="0" smtClean="0">
                <a:latin typeface="HARI" pitchFamily="2" charset="0"/>
              </a:rPr>
              <a:t>\i¼y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 </a:t>
            </a:r>
            <a:r>
              <a:rPr lang="en-US" sz="3600" dirty="0" err="1" smtClean="0">
                <a:latin typeface="HARI" pitchFamily="2" charset="0"/>
              </a:rPr>
              <a:t>A#ii</a:t>
            </a:r>
            <a:r>
              <a:rPr lang="en-US" sz="3600" dirty="0" smtClean="0">
                <a:latin typeface="HARI" pitchFamily="2" charset="0"/>
              </a:rPr>
              <a:t>[t</a:t>
            </a:r>
            <a:endParaRPr lang="en-IN" sz="3600" dirty="0">
              <a:latin typeface="HARI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643438" y="3071810"/>
            <a:ext cx="435771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000" dirty="0" err="1" smtClean="0">
                <a:latin typeface="HARI" pitchFamily="2" charset="0"/>
              </a:rPr>
              <a:t>p&amp;n:ap</a:t>
            </a:r>
            <a:r>
              <a:rPr lang="en-US" sz="3000" dirty="0" smtClean="0">
                <a:latin typeface="HARI" pitchFamily="2" charset="0"/>
              </a:rPr>
              <a:t>\i¼y </a:t>
            </a:r>
            <a:r>
              <a:rPr lang="en-US" sz="3000" dirty="0" err="1" smtClean="0">
                <a:latin typeface="HARI" pitchFamily="2" charset="0"/>
              </a:rPr>
              <a:t>Uji</a:t>
            </a:r>
            <a:r>
              <a:rPr lang="en-US" sz="3000" dirty="0" smtClean="0">
                <a:latin typeface="HARI" pitchFamily="2" charset="0"/>
              </a:rPr>
              <a:t>&lt; </a:t>
            </a:r>
            <a:r>
              <a:rPr lang="en-US" sz="3000" dirty="0" err="1" smtClean="0">
                <a:latin typeface="HARI" pitchFamily="2" charset="0"/>
              </a:rPr>
              <a:t>A#ii</a:t>
            </a:r>
            <a:r>
              <a:rPr lang="en-US" sz="3000" dirty="0" smtClean="0">
                <a:latin typeface="HARI" pitchFamily="2" charset="0"/>
              </a:rPr>
              <a:t>[t:-  j[ </a:t>
            </a:r>
            <a:r>
              <a:rPr lang="en-US" sz="3000" dirty="0" err="1" smtClean="0">
                <a:latin typeface="HARI" pitchFamily="2" charset="0"/>
              </a:rPr>
              <a:t>Uji</a:t>
            </a:r>
            <a:r>
              <a:rPr lang="en-US" sz="3000" dirty="0" smtClean="0">
                <a:latin typeface="HARI" pitchFamily="2" charset="0"/>
              </a:rPr>
              <a:t>&lt;</a:t>
            </a:r>
            <a:r>
              <a:rPr lang="en-US" sz="3000" dirty="0" err="1" smtClean="0">
                <a:latin typeface="HARI" pitchFamily="2" charset="0"/>
              </a:rPr>
              <a:t>A#ii</a:t>
            </a:r>
            <a:r>
              <a:rPr lang="en-US" sz="3000" dirty="0" smtClean="0">
                <a:latin typeface="HARI" pitchFamily="2" charset="0"/>
              </a:rPr>
              <a:t>[</a:t>
            </a:r>
            <a:r>
              <a:rPr lang="en-US" sz="3000" dirty="0" err="1" smtClean="0">
                <a:latin typeface="HARI" pitchFamily="2" charset="0"/>
              </a:rPr>
              <a:t>tn</a:t>
            </a:r>
            <a:r>
              <a:rPr lang="en-US" sz="3000" dirty="0" smtClean="0">
                <a:latin typeface="HARI" pitchFamily="2" charset="0"/>
              </a:rPr>
              <a:t>) </a:t>
            </a:r>
            <a:r>
              <a:rPr lang="en-US" sz="3000" dirty="0" err="1" smtClean="0">
                <a:latin typeface="HARI" pitchFamily="2" charset="0"/>
              </a:rPr>
              <a:t>Uji</a:t>
            </a:r>
            <a:r>
              <a:rPr lang="en-US" sz="3000" dirty="0" smtClean="0">
                <a:latin typeface="HARI" pitchFamily="2" charset="0"/>
              </a:rPr>
              <a:t>&lt;</a:t>
            </a:r>
            <a:r>
              <a:rPr lang="en-US" sz="3000" dirty="0" err="1" smtClean="0">
                <a:latin typeface="HARI" pitchFamily="2" charset="0"/>
              </a:rPr>
              <a:t>ni</a:t>
            </a:r>
            <a:r>
              <a:rPr lang="en-US" sz="3000" dirty="0" smtClean="0">
                <a:latin typeface="HARI" pitchFamily="2" charset="0"/>
              </a:rPr>
              <a:t>[ </a:t>
            </a:r>
            <a:r>
              <a:rPr lang="en-US" sz="3000" dirty="0" err="1" smtClean="0">
                <a:latin typeface="HARI" pitchFamily="2" charset="0"/>
              </a:rPr>
              <a:t>upyi</a:t>
            </a:r>
            <a:r>
              <a:rPr lang="en-US" sz="3000" dirty="0" smtClean="0">
                <a:latin typeface="HARI" pitchFamily="2" charset="0"/>
              </a:rPr>
              <a:t>[g </a:t>
            </a:r>
            <a:r>
              <a:rPr lang="en-US" sz="3000" dirty="0" err="1" smtClean="0">
                <a:latin typeface="HARI" pitchFamily="2" charset="0"/>
              </a:rPr>
              <a:t>kyi</a:t>
            </a:r>
            <a:r>
              <a:rPr lang="en-US" sz="3000" dirty="0" smtClean="0">
                <a:latin typeface="HARI" pitchFamily="2" charset="0"/>
              </a:rPr>
              <a:t>&lt; bid </a:t>
            </a:r>
            <a:r>
              <a:rPr lang="en-US" sz="3000" dirty="0" err="1" smtClean="0">
                <a:latin typeface="HARI" pitchFamily="2" charset="0"/>
              </a:rPr>
              <a:t>nJkni</a:t>
            </a:r>
            <a:r>
              <a:rPr lang="en-US" sz="3000" dirty="0" smtClean="0">
                <a:latin typeface="HARI" pitchFamily="2" charset="0"/>
              </a:rPr>
              <a:t> </a:t>
            </a:r>
            <a:r>
              <a:rPr lang="en-US" sz="3000" dirty="0" err="1" smtClean="0">
                <a:latin typeface="HARI" pitchFamily="2" charset="0"/>
              </a:rPr>
              <a:t>smygiLimi</a:t>
            </a:r>
            <a:r>
              <a:rPr lang="en-US" sz="3000" dirty="0" smtClean="0">
                <a:latin typeface="HARI" pitchFamily="2" charset="0"/>
              </a:rPr>
              <a:t>&gt; t[ </a:t>
            </a:r>
            <a:r>
              <a:rPr lang="en-US" sz="3000" dirty="0" err="1" smtClean="0">
                <a:latin typeface="HARI" pitchFamily="2" charset="0"/>
              </a:rPr>
              <a:t>Uji</a:t>
            </a:r>
            <a:r>
              <a:rPr lang="en-US" sz="3000" dirty="0" smtClean="0">
                <a:latin typeface="HARI" pitchFamily="2" charset="0"/>
              </a:rPr>
              <a:t>&lt;</a:t>
            </a:r>
            <a:r>
              <a:rPr lang="en-US" sz="3000" dirty="0" err="1" smtClean="0">
                <a:latin typeface="HARI" pitchFamily="2" charset="0"/>
              </a:rPr>
              <a:t>A#ii</a:t>
            </a:r>
            <a:r>
              <a:rPr lang="en-US" sz="3000" dirty="0" smtClean="0">
                <a:latin typeface="HARI" pitchFamily="2" charset="0"/>
              </a:rPr>
              <a:t>[</a:t>
            </a:r>
            <a:r>
              <a:rPr lang="en-US" sz="3000" dirty="0" err="1" smtClean="0">
                <a:latin typeface="HARI" pitchFamily="2" charset="0"/>
              </a:rPr>
              <a:t>tn</a:t>
            </a:r>
            <a:r>
              <a:rPr lang="en-US" sz="3000" dirty="0" smtClean="0">
                <a:latin typeface="HARI" pitchFamily="2" charset="0"/>
              </a:rPr>
              <a:t>) </a:t>
            </a:r>
            <a:r>
              <a:rPr lang="en-US" sz="3000" dirty="0" err="1" smtClean="0">
                <a:latin typeface="HARI" pitchFamily="2" charset="0"/>
              </a:rPr>
              <a:t>Uji</a:t>
            </a:r>
            <a:r>
              <a:rPr lang="en-US" sz="3000" dirty="0" smtClean="0">
                <a:latin typeface="HARI" pitchFamily="2" charset="0"/>
              </a:rPr>
              <a:t>&lt; </a:t>
            </a:r>
            <a:r>
              <a:rPr lang="en-US" sz="3000" dirty="0" err="1" smtClean="0">
                <a:latin typeface="HARI" pitchFamily="2" charset="0"/>
              </a:rPr>
              <a:t>fr</a:t>
            </a:r>
            <a:r>
              <a:rPr lang="en-US" sz="3000" dirty="0" smtClean="0">
                <a:latin typeface="HARI" pitchFamily="2" charset="0"/>
              </a:rPr>
              <a:t>) </a:t>
            </a:r>
            <a:r>
              <a:rPr lang="en-US" sz="3000" dirty="0" err="1" smtClean="0">
                <a:latin typeface="HARI" pitchFamily="2" charset="0"/>
              </a:rPr>
              <a:t>upyi</a:t>
            </a:r>
            <a:r>
              <a:rPr lang="en-US" sz="3000" dirty="0" smtClean="0">
                <a:latin typeface="HARI" pitchFamily="2" charset="0"/>
              </a:rPr>
              <a:t>[g </a:t>
            </a:r>
            <a:r>
              <a:rPr lang="en-US" sz="3000" dirty="0" err="1" smtClean="0">
                <a:latin typeface="HARI" pitchFamily="2" charset="0"/>
              </a:rPr>
              <a:t>miT</a:t>
            </a:r>
            <a:r>
              <a:rPr lang="en-US" sz="3000" dirty="0" smtClean="0">
                <a:latin typeface="HARI" pitchFamily="2" charset="0"/>
              </a:rPr>
              <a:t>[ </a:t>
            </a:r>
            <a:r>
              <a:rPr lang="en-US" sz="3000" dirty="0" err="1" smtClean="0">
                <a:latin typeface="HARI" pitchFamily="2" charset="0"/>
              </a:rPr>
              <a:t>k&amp;drt</a:t>
            </a:r>
            <a:r>
              <a:rPr lang="en-US" sz="3000" dirty="0" smtClean="0">
                <a:latin typeface="HARI" pitchFamily="2" charset="0"/>
              </a:rPr>
              <a:t>) r)t[ p\i¼y n </a:t>
            </a:r>
            <a:r>
              <a:rPr lang="en-US" sz="3000" dirty="0" err="1" smtClean="0">
                <a:latin typeface="HARI" pitchFamily="2" charset="0"/>
              </a:rPr>
              <a:t>bn</a:t>
            </a:r>
            <a:r>
              <a:rPr lang="en-US" sz="3000" dirty="0" smtClean="0">
                <a:latin typeface="HARI" pitchFamily="2" charset="0"/>
              </a:rPr>
              <a:t>[ a[vi </a:t>
            </a:r>
            <a:r>
              <a:rPr lang="en-US" sz="3000" dirty="0" err="1" smtClean="0">
                <a:latin typeface="HARI" pitchFamily="2" charset="0"/>
              </a:rPr>
              <a:t>Uji</a:t>
            </a:r>
            <a:r>
              <a:rPr lang="en-US" sz="3000" dirty="0" smtClean="0">
                <a:latin typeface="HARI" pitchFamily="2" charset="0"/>
              </a:rPr>
              <a:t>&lt;</a:t>
            </a:r>
            <a:r>
              <a:rPr lang="en-US" sz="3000" dirty="0" err="1" smtClean="0">
                <a:latin typeface="HARI" pitchFamily="2" charset="0"/>
              </a:rPr>
              <a:t>niA#ii</a:t>
            </a:r>
            <a:r>
              <a:rPr lang="en-US" sz="3000" dirty="0" smtClean="0">
                <a:latin typeface="HARI" pitchFamily="2" charset="0"/>
              </a:rPr>
              <a:t>[</a:t>
            </a:r>
            <a:r>
              <a:rPr lang="en-US" sz="3000" dirty="0" err="1" smtClean="0">
                <a:latin typeface="HARI" pitchFamily="2" charset="0"/>
              </a:rPr>
              <a:t>tn</a:t>
            </a:r>
            <a:r>
              <a:rPr lang="en-US" sz="3000" dirty="0">
                <a:latin typeface="HARI" pitchFamily="2" charset="0"/>
              </a:rPr>
              <a:t>[</a:t>
            </a:r>
            <a:r>
              <a:rPr lang="en-US" sz="3000" dirty="0" smtClean="0">
                <a:latin typeface="HARI" pitchFamily="2" charset="0"/>
              </a:rPr>
              <a:t> </a:t>
            </a:r>
            <a:r>
              <a:rPr lang="en-US" sz="3000" dirty="0" err="1" smtClean="0">
                <a:latin typeface="HARI" pitchFamily="2" charset="0"/>
              </a:rPr>
              <a:t>p&amp;n:ap</a:t>
            </a:r>
            <a:r>
              <a:rPr lang="en-US" sz="3000" dirty="0" smtClean="0">
                <a:latin typeface="HARI" pitchFamily="2" charset="0"/>
              </a:rPr>
              <a:t>\i¼y </a:t>
            </a:r>
            <a:r>
              <a:rPr lang="en-US" sz="3000" dirty="0" err="1" smtClean="0">
                <a:latin typeface="HARI" pitchFamily="2" charset="0"/>
              </a:rPr>
              <a:t>Uji</a:t>
            </a:r>
            <a:r>
              <a:rPr lang="en-US" sz="3000" dirty="0" smtClean="0">
                <a:latin typeface="HARI" pitchFamily="2" charset="0"/>
              </a:rPr>
              <a:t>&lt;</a:t>
            </a:r>
            <a:r>
              <a:rPr lang="en-US" sz="3000" dirty="0" err="1" smtClean="0">
                <a:latin typeface="HARI" pitchFamily="2" charset="0"/>
              </a:rPr>
              <a:t>A#ii</a:t>
            </a:r>
            <a:r>
              <a:rPr lang="en-US" sz="3000" dirty="0" smtClean="0">
                <a:latin typeface="HARI" pitchFamily="2" charset="0"/>
              </a:rPr>
              <a:t>[t </a:t>
            </a:r>
            <a:r>
              <a:rPr lang="en-US" sz="3000" dirty="0" err="1" smtClean="0">
                <a:latin typeface="HARI" pitchFamily="2" charset="0"/>
              </a:rPr>
              <a:t>kh</a:t>
            </a:r>
            <a:r>
              <a:rPr lang="en-US" sz="3000" dirty="0" smtClean="0">
                <a:latin typeface="HARI" pitchFamily="2" charset="0"/>
              </a:rPr>
              <a:t>[ C[.</a:t>
            </a:r>
            <a:endParaRPr lang="en-IN" sz="3000" dirty="0" smtClean="0">
              <a:latin typeface="HARI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6016" y="3214686"/>
            <a:ext cx="42862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None/>
            </a:pPr>
            <a:r>
              <a:rPr lang="en-US" sz="2800" dirty="0" smtClean="0">
                <a:latin typeface="HARI" pitchFamily="2" charset="0"/>
              </a:rPr>
              <a:t> </a:t>
            </a:r>
            <a:r>
              <a:rPr lang="en-US" sz="3000" dirty="0" err="1" smtClean="0">
                <a:latin typeface="HARI" pitchFamily="2" charset="0"/>
              </a:rPr>
              <a:t>p&amp;n:p</a:t>
            </a:r>
            <a:r>
              <a:rPr lang="en-US" sz="3000" dirty="0" smtClean="0">
                <a:latin typeface="HARI" pitchFamily="2" charset="0"/>
              </a:rPr>
              <a:t>\i¼y </a:t>
            </a:r>
            <a:r>
              <a:rPr lang="en-US" sz="3000" dirty="0" err="1" smtClean="0">
                <a:latin typeface="HARI" pitchFamily="2" charset="0"/>
              </a:rPr>
              <a:t>Uji</a:t>
            </a:r>
            <a:r>
              <a:rPr lang="en-US" sz="3000" dirty="0" smtClean="0">
                <a:latin typeface="HARI" pitchFamily="2" charset="0"/>
              </a:rPr>
              <a:t>&lt;</a:t>
            </a:r>
            <a:r>
              <a:rPr lang="en-US" sz="3000" dirty="0" err="1" smtClean="0">
                <a:latin typeface="HARI" pitchFamily="2" charset="0"/>
              </a:rPr>
              <a:t>A#ii</a:t>
            </a:r>
            <a:r>
              <a:rPr lang="en-US" sz="3000" dirty="0" smtClean="0">
                <a:latin typeface="HARI" pitchFamily="2" charset="0"/>
              </a:rPr>
              <a:t>[t :- j[ </a:t>
            </a:r>
            <a:r>
              <a:rPr lang="en-US" sz="3000" dirty="0" err="1" smtClean="0">
                <a:latin typeface="HARI" pitchFamily="2" charset="0"/>
              </a:rPr>
              <a:t>Uji</a:t>
            </a:r>
            <a:r>
              <a:rPr lang="en-US" sz="3000" dirty="0" smtClean="0">
                <a:latin typeface="HARI" pitchFamily="2" charset="0"/>
              </a:rPr>
              <a:t>&lt;</a:t>
            </a:r>
            <a:r>
              <a:rPr lang="en-US" sz="3000" dirty="0" err="1" smtClean="0">
                <a:latin typeface="HARI" pitchFamily="2" charset="0"/>
              </a:rPr>
              <a:t>A#ii</a:t>
            </a:r>
            <a:r>
              <a:rPr lang="en-US" sz="3000" dirty="0" smtClean="0">
                <a:latin typeface="HARI" pitchFamily="2" charset="0"/>
              </a:rPr>
              <a:t>[</a:t>
            </a:r>
            <a:r>
              <a:rPr lang="en-US" sz="3000" dirty="0" err="1" smtClean="0">
                <a:latin typeface="HARI" pitchFamily="2" charset="0"/>
              </a:rPr>
              <a:t>tn</a:t>
            </a:r>
            <a:r>
              <a:rPr lang="en-US" sz="3000" dirty="0" smtClean="0">
                <a:latin typeface="HARI" pitchFamily="2" charset="0"/>
              </a:rPr>
              <a:t>) </a:t>
            </a:r>
            <a:r>
              <a:rPr lang="en-US" sz="3000" dirty="0" err="1" smtClean="0">
                <a:latin typeface="HARI" pitchFamily="2" charset="0"/>
              </a:rPr>
              <a:t>Uji</a:t>
            </a:r>
            <a:r>
              <a:rPr lang="en-US" sz="3000" dirty="0" smtClean="0">
                <a:latin typeface="HARI" pitchFamily="2" charset="0"/>
              </a:rPr>
              <a:t>&lt;</a:t>
            </a:r>
            <a:r>
              <a:rPr lang="en-US" sz="3000" dirty="0" err="1" smtClean="0">
                <a:latin typeface="HARI" pitchFamily="2" charset="0"/>
              </a:rPr>
              <a:t>ni</a:t>
            </a:r>
            <a:r>
              <a:rPr lang="en-US" sz="3000" dirty="0" smtClean="0">
                <a:latin typeface="HARI" pitchFamily="2" charset="0"/>
              </a:rPr>
              <a:t>[ </a:t>
            </a:r>
            <a:r>
              <a:rPr lang="en-US" sz="3000" dirty="0" err="1" smtClean="0">
                <a:latin typeface="HARI" pitchFamily="2" charset="0"/>
              </a:rPr>
              <a:t>upyi</a:t>
            </a:r>
            <a:r>
              <a:rPr lang="en-US" sz="3000" dirty="0" smtClean="0">
                <a:latin typeface="HARI" pitchFamily="2" charset="0"/>
              </a:rPr>
              <a:t>[g </a:t>
            </a:r>
            <a:r>
              <a:rPr lang="en-US" sz="3000" dirty="0" err="1" smtClean="0">
                <a:latin typeface="HARI" pitchFamily="2" charset="0"/>
              </a:rPr>
              <a:t>kyi</a:t>
            </a:r>
            <a:r>
              <a:rPr lang="en-US" sz="3000" dirty="0" smtClean="0">
                <a:latin typeface="HARI" pitchFamily="2" charset="0"/>
              </a:rPr>
              <a:t>&lt; bid </a:t>
            </a:r>
            <a:r>
              <a:rPr lang="en-US" sz="3000" dirty="0" err="1" smtClean="0">
                <a:latin typeface="HARI" pitchFamily="2" charset="0"/>
              </a:rPr>
              <a:t>nJkni</a:t>
            </a:r>
            <a:r>
              <a:rPr lang="en-US" sz="3000" dirty="0" smtClean="0">
                <a:latin typeface="HARI" pitchFamily="2" charset="0"/>
              </a:rPr>
              <a:t> </a:t>
            </a:r>
            <a:r>
              <a:rPr lang="en-US" sz="3000" dirty="0" err="1" smtClean="0">
                <a:latin typeface="HARI" pitchFamily="2" charset="0"/>
              </a:rPr>
              <a:t>smygiLimi</a:t>
            </a:r>
            <a:r>
              <a:rPr lang="en-US" sz="3000" dirty="0" smtClean="0">
                <a:latin typeface="HARI" pitchFamily="2" charset="0"/>
              </a:rPr>
              <a:t>&gt; t[ </a:t>
            </a:r>
            <a:r>
              <a:rPr lang="en-US" sz="3000" dirty="0" err="1" smtClean="0">
                <a:latin typeface="HARI" pitchFamily="2" charset="0"/>
              </a:rPr>
              <a:t>Uji</a:t>
            </a:r>
            <a:r>
              <a:rPr lang="en-US" sz="3000" dirty="0" smtClean="0">
                <a:latin typeface="HARI" pitchFamily="2" charset="0"/>
              </a:rPr>
              <a:t>&lt;</a:t>
            </a:r>
            <a:r>
              <a:rPr lang="en-US" sz="3000" dirty="0" err="1" smtClean="0">
                <a:latin typeface="HARI" pitchFamily="2" charset="0"/>
              </a:rPr>
              <a:t>A#ii</a:t>
            </a:r>
            <a:r>
              <a:rPr lang="en-US" sz="3000" dirty="0" smtClean="0">
                <a:latin typeface="HARI" pitchFamily="2" charset="0"/>
              </a:rPr>
              <a:t>[</a:t>
            </a:r>
            <a:r>
              <a:rPr lang="en-US" sz="3000" dirty="0" err="1" smtClean="0">
                <a:latin typeface="HARI" pitchFamily="2" charset="0"/>
              </a:rPr>
              <a:t>tn</a:t>
            </a:r>
            <a:r>
              <a:rPr lang="en-US" sz="3000" dirty="0" smtClean="0">
                <a:latin typeface="HARI" pitchFamily="2" charset="0"/>
              </a:rPr>
              <a:t>) </a:t>
            </a:r>
            <a:r>
              <a:rPr lang="en-US" sz="3000" dirty="0" err="1" smtClean="0">
                <a:latin typeface="HARI" pitchFamily="2" charset="0"/>
              </a:rPr>
              <a:t>Uji</a:t>
            </a:r>
            <a:r>
              <a:rPr lang="en-US" sz="3000" dirty="0" smtClean="0">
                <a:latin typeface="HARI" pitchFamily="2" charset="0"/>
              </a:rPr>
              <a:t>&lt; </a:t>
            </a:r>
            <a:r>
              <a:rPr lang="en-US" sz="3000" dirty="0" err="1" smtClean="0">
                <a:latin typeface="HARI" pitchFamily="2" charset="0"/>
              </a:rPr>
              <a:t>fr</a:t>
            </a:r>
            <a:r>
              <a:rPr lang="en-US" sz="3000" dirty="0" smtClean="0">
                <a:latin typeface="HARI" pitchFamily="2" charset="0"/>
              </a:rPr>
              <a:t>) </a:t>
            </a:r>
            <a:r>
              <a:rPr lang="en-US" sz="3000" dirty="0" err="1" smtClean="0">
                <a:latin typeface="HARI" pitchFamily="2" charset="0"/>
              </a:rPr>
              <a:t>upyi</a:t>
            </a:r>
            <a:r>
              <a:rPr lang="en-US" sz="3000" dirty="0" smtClean="0">
                <a:latin typeface="HARI" pitchFamily="2" charset="0"/>
              </a:rPr>
              <a:t>[g </a:t>
            </a:r>
            <a:r>
              <a:rPr lang="en-US" sz="3000" dirty="0" err="1" smtClean="0">
                <a:latin typeface="HARI" pitchFamily="2" charset="0"/>
              </a:rPr>
              <a:t>miT</a:t>
            </a:r>
            <a:r>
              <a:rPr lang="en-US" sz="3000" dirty="0" smtClean="0">
                <a:latin typeface="HARI" pitchFamily="2" charset="0"/>
              </a:rPr>
              <a:t>[ </a:t>
            </a:r>
            <a:r>
              <a:rPr lang="en-US" sz="3000" dirty="0" err="1" smtClean="0">
                <a:latin typeface="HARI" pitchFamily="2" charset="0"/>
              </a:rPr>
              <a:t>k&amp;drt</a:t>
            </a:r>
            <a:r>
              <a:rPr lang="en-US" sz="3000" dirty="0" smtClean="0">
                <a:latin typeface="HARI" pitchFamily="2" charset="0"/>
              </a:rPr>
              <a:t>) r)t[ p\i¼y  </a:t>
            </a:r>
            <a:r>
              <a:rPr lang="en-US" sz="3000" dirty="0" err="1" smtClean="0">
                <a:latin typeface="HARI" pitchFamily="2" charset="0"/>
              </a:rPr>
              <a:t>bn</a:t>
            </a:r>
            <a:r>
              <a:rPr lang="en-US" sz="3000" dirty="0" smtClean="0">
                <a:latin typeface="HARI" pitchFamily="2" charset="0"/>
              </a:rPr>
              <a:t>[ a[vi </a:t>
            </a:r>
            <a:r>
              <a:rPr lang="en-US" sz="3000" dirty="0" err="1" smtClean="0">
                <a:latin typeface="HARI" pitchFamily="2" charset="0"/>
              </a:rPr>
              <a:t>Uji</a:t>
            </a:r>
            <a:r>
              <a:rPr lang="en-US" sz="3000" dirty="0" smtClean="0">
                <a:latin typeface="HARI" pitchFamily="2" charset="0"/>
              </a:rPr>
              <a:t>&lt;</a:t>
            </a:r>
            <a:r>
              <a:rPr lang="en-US" sz="3000" dirty="0" err="1" smtClean="0">
                <a:latin typeface="HARI" pitchFamily="2" charset="0"/>
              </a:rPr>
              <a:t>A#ii</a:t>
            </a:r>
            <a:r>
              <a:rPr lang="en-US" sz="3000" dirty="0" smtClean="0">
                <a:latin typeface="HARI" pitchFamily="2" charset="0"/>
              </a:rPr>
              <a:t>[</a:t>
            </a:r>
            <a:r>
              <a:rPr lang="en-US" sz="3000" dirty="0" err="1" smtClean="0">
                <a:latin typeface="HARI" pitchFamily="2" charset="0"/>
              </a:rPr>
              <a:t>tn</a:t>
            </a:r>
            <a:r>
              <a:rPr lang="en-US" sz="3000" dirty="0" smtClean="0">
                <a:latin typeface="HARI" pitchFamily="2" charset="0"/>
              </a:rPr>
              <a:t>[ </a:t>
            </a:r>
            <a:r>
              <a:rPr lang="en-US" sz="3000" dirty="0" err="1" smtClean="0">
                <a:latin typeface="HARI" pitchFamily="2" charset="0"/>
              </a:rPr>
              <a:t>p&amp;n</a:t>
            </a:r>
            <a:r>
              <a:rPr lang="en-US" sz="3000" dirty="0" smtClean="0">
                <a:latin typeface="HARI" pitchFamily="2" charset="0"/>
              </a:rPr>
              <a:t>: p\i¼y </a:t>
            </a:r>
            <a:r>
              <a:rPr lang="en-US" sz="3000" dirty="0" err="1" smtClean="0">
                <a:latin typeface="HARI" pitchFamily="2" charset="0"/>
              </a:rPr>
              <a:t>Uji</a:t>
            </a:r>
            <a:r>
              <a:rPr lang="en-US" sz="3000" dirty="0" smtClean="0">
                <a:latin typeface="HARI" pitchFamily="2" charset="0"/>
              </a:rPr>
              <a:t>&lt;</a:t>
            </a:r>
            <a:r>
              <a:rPr lang="en-US" sz="3000" dirty="0" err="1" smtClean="0">
                <a:latin typeface="HARI" pitchFamily="2" charset="0"/>
              </a:rPr>
              <a:t>A#ii</a:t>
            </a:r>
            <a:r>
              <a:rPr lang="en-US" sz="3000" dirty="0" smtClean="0">
                <a:latin typeface="HARI" pitchFamily="2" charset="0"/>
              </a:rPr>
              <a:t>[t </a:t>
            </a:r>
            <a:r>
              <a:rPr lang="en-US" sz="3000" dirty="0" err="1" smtClean="0">
                <a:latin typeface="HARI" pitchFamily="2" charset="0"/>
              </a:rPr>
              <a:t>kh</a:t>
            </a:r>
            <a:r>
              <a:rPr lang="en-US" sz="3000" dirty="0" smtClean="0">
                <a:latin typeface="HARI" pitchFamily="2" charset="0"/>
              </a:rPr>
              <a:t>[ C[.</a:t>
            </a:r>
            <a:endParaRPr lang="en-IN" sz="3000" dirty="0" smtClean="0">
              <a:latin typeface="HARI" pitchFamily="2" charset="0"/>
            </a:endParaRPr>
          </a:p>
        </p:txBody>
      </p:sp>
      <p:cxnSp>
        <p:nvCxnSpPr>
          <p:cNvPr id="34" name="Straight Arrow Connector 33"/>
          <p:cNvCxnSpPr/>
          <p:nvPr/>
        </p:nvCxnSpPr>
        <p:spPr>
          <a:xfrm rot="5400000">
            <a:off x="1321571" y="303609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rot="5400000">
            <a:off x="7179487" y="303609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cover dir="lu"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ydrolik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7778" y="214290"/>
            <a:ext cx="8786874" cy="6500858"/>
          </a:xfrm>
          <a:prstGeom prst="rect">
            <a:avLst/>
          </a:prstGeom>
        </p:spPr>
      </p:pic>
    </p:spTree>
  </p:cSld>
  <p:clrMapOvr>
    <a:masterClrMapping/>
  </p:clrMapOvr>
  <p:transition>
    <p:cover dir="lu"/>
    <p:sndAc>
      <p:stSnd>
        <p:snd r:embed="rId3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99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hydrolik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214290"/>
            <a:ext cx="8715436" cy="6429420"/>
          </a:xfrm>
          <a:prstGeom prst="rect">
            <a:avLst/>
          </a:prstGeom>
        </p:spPr>
      </p:pic>
    </p:spTree>
  </p:cSld>
  <p:clrMapOvr>
    <a:masterClrMapping/>
  </p:clrMapOvr>
  <p:transition>
    <p:cover dir="lu"/>
    <p:sndAc>
      <p:stSnd>
        <p:snd r:embed="rId3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08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4338"/>
            <a:ext cx="8786874" cy="128588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p&amp;n:p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\i¼y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Uji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&lt;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A#ii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[t -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si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]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rUji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&lt;</a:t>
            </a:r>
            <a:endParaRPr lang="en-IN" b="1" dirty="0">
              <a:solidFill>
                <a:schemeClr val="accent2">
                  <a:lumMod val="75000"/>
                </a:schemeClr>
              </a:solidFill>
              <a:latin typeface="HAR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928670"/>
            <a:ext cx="8786874" cy="5945502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latin typeface="HARI" pitchFamily="2" charset="0"/>
              </a:rPr>
              <a:t>s*y&lt;</a:t>
            </a:r>
            <a:r>
              <a:rPr lang="en-US" sz="3600" dirty="0" err="1" smtClean="0">
                <a:latin typeface="HARI" pitchFamily="2" charset="0"/>
              </a:rPr>
              <a:t>miY</a:t>
            </a:r>
            <a:r>
              <a:rPr lang="en-US" sz="3600" dirty="0" smtClean="0">
                <a:latin typeface="HARI" pitchFamily="2" charset="0"/>
              </a:rPr>
              <a:t>) (v(</a:t>
            </a:r>
            <a:r>
              <a:rPr lang="en-US" sz="3600" dirty="0" err="1" smtClean="0">
                <a:latin typeface="HARI" pitchFamily="2" charset="0"/>
              </a:rPr>
              <a:t>krN</a:t>
            </a:r>
            <a:r>
              <a:rPr lang="en-US" sz="3600" dirty="0" smtClean="0">
                <a:latin typeface="HARI" pitchFamily="2" charset="0"/>
              </a:rPr>
              <a:t> $p[ </a:t>
            </a:r>
            <a:r>
              <a:rPr lang="en-US" sz="3600" dirty="0" err="1" smtClean="0">
                <a:latin typeface="HARI" pitchFamily="2" charset="0"/>
              </a:rPr>
              <a:t>mLt</a:t>
            </a:r>
            <a:r>
              <a:rPr lang="en-US" sz="3600" dirty="0" smtClean="0">
                <a:latin typeface="HARI" pitchFamily="2" charset="0"/>
              </a:rPr>
              <a:t>) p\</a:t>
            </a:r>
            <a:r>
              <a:rPr lang="en-US" sz="3600" dirty="0" err="1" smtClean="0">
                <a:latin typeface="HARI" pitchFamily="2" charset="0"/>
              </a:rPr>
              <a:t>kiSUji</a:t>
            </a:r>
            <a:r>
              <a:rPr lang="en-US" sz="3600" dirty="0" smtClean="0">
                <a:latin typeface="HARI" pitchFamily="2" charset="0"/>
              </a:rPr>
              <a:t>&lt; t[</a:t>
            </a:r>
            <a:r>
              <a:rPr lang="en-US" sz="3600" dirty="0" err="1" smtClean="0">
                <a:latin typeface="HARI" pitchFamily="2" charset="0"/>
              </a:rPr>
              <a:t>mj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UOmiUji</a:t>
            </a:r>
            <a:r>
              <a:rPr lang="en-US" sz="3600" dirty="0" smtClean="0">
                <a:latin typeface="HARI" pitchFamily="2" charset="0"/>
              </a:rPr>
              <a:t>&lt;n[ </a:t>
            </a:r>
            <a:r>
              <a:rPr lang="en-US" sz="3600" dirty="0" err="1" smtClean="0">
                <a:latin typeface="HARI" pitchFamily="2" charset="0"/>
              </a:rPr>
              <a:t>si</a:t>
            </a:r>
            <a:r>
              <a:rPr lang="en-US" sz="3600" dirty="0" smtClean="0">
                <a:latin typeface="HARI" pitchFamily="2" charset="0"/>
              </a:rPr>
              <a:t>]</a:t>
            </a:r>
            <a:r>
              <a:rPr lang="en-US" sz="3600" dirty="0" err="1" smtClean="0">
                <a:latin typeface="HARI" pitchFamily="2" charset="0"/>
              </a:rPr>
              <a:t>rUji</a:t>
            </a:r>
            <a:r>
              <a:rPr lang="en-US" sz="3600" dirty="0" smtClean="0">
                <a:latin typeface="HARI" pitchFamily="2" charset="0"/>
              </a:rPr>
              <a:t>&lt; </a:t>
            </a:r>
            <a:r>
              <a:rPr lang="en-US" sz="3600" dirty="0" err="1" smtClean="0">
                <a:latin typeface="HARI" pitchFamily="2" charset="0"/>
              </a:rPr>
              <a:t>kh</a:t>
            </a:r>
            <a:r>
              <a:rPr lang="en-US" sz="3600" dirty="0" smtClean="0">
                <a:latin typeface="HARI" pitchFamily="2" charset="0"/>
              </a:rPr>
              <a:t>[ C[.s*y&lt; a[ </a:t>
            </a:r>
            <a:r>
              <a:rPr lang="en-US" sz="3600" dirty="0" err="1" smtClean="0">
                <a:latin typeface="HARI" pitchFamily="2" charset="0"/>
              </a:rPr>
              <a:t>pZ¸v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prn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</a:t>
            </a:r>
            <a:r>
              <a:rPr lang="en-US" sz="3600" dirty="0" err="1" smtClean="0">
                <a:latin typeface="HARI" pitchFamily="2" charset="0"/>
              </a:rPr>
              <a:t>ni</a:t>
            </a:r>
            <a:r>
              <a:rPr lang="en-US" sz="3600" dirty="0" smtClean="0">
                <a:latin typeface="HARI" pitchFamily="2" charset="0"/>
              </a:rPr>
              <a:t>[ m&amp;²y </a:t>
            </a:r>
            <a:r>
              <a:rPr lang="en-US" sz="3600" dirty="0" err="1" smtClean="0">
                <a:latin typeface="HARI" pitchFamily="2" charset="0"/>
              </a:rPr>
              <a:t>A#ii</a:t>
            </a:r>
            <a:r>
              <a:rPr lang="en-US" sz="3600" dirty="0" smtClean="0">
                <a:latin typeface="HARI" pitchFamily="2" charset="0"/>
              </a:rPr>
              <a:t>[t C[.</a:t>
            </a:r>
          </a:p>
          <a:p>
            <a:pPr>
              <a:buNone/>
            </a:pP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upyi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[g :-</a:t>
            </a:r>
          </a:p>
          <a:p>
            <a:r>
              <a:rPr lang="en-US" sz="3600" dirty="0" err="1" smtClean="0">
                <a:latin typeface="HARI" pitchFamily="2" charset="0"/>
              </a:rPr>
              <a:t>k&amp;drt</a:t>
            </a:r>
            <a:r>
              <a:rPr lang="en-US" sz="3600" dirty="0" smtClean="0">
                <a:latin typeface="HARI" pitchFamily="2" charset="0"/>
              </a:rPr>
              <a:t>) r)t[ </a:t>
            </a:r>
            <a:r>
              <a:rPr lang="en-US" sz="3600" dirty="0" err="1" smtClean="0">
                <a:latin typeface="HARI" pitchFamily="2" charset="0"/>
              </a:rPr>
              <a:t>si</a:t>
            </a:r>
            <a:r>
              <a:rPr lang="en-US" sz="3600" dirty="0" smtClean="0">
                <a:latin typeface="HARI" pitchFamily="2" charset="0"/>
              </a:rPr>
              <a:t>]r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</a:t>
            </a:r>
            <a:r>
              <a:rPr lang="en-US" sz="3600" dirty="0" err="1" smtClean="0">
                <a:latin typeface="HARI" pitchFamily="2" charset="0"/>
              </a:rPr>
              <a:t>ni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upyi</a:t>
            </a:r>
            <a:r>
              <a:rPr lang="en-US" sz="3600" dirty="0" smtClean="0">
                <a:latin typeface="HARI" pitchFamily="2" charset="0"/>
              </a:rPr>
              <a:t>[g </a:t>
            </a:r>
            <a:r>
              <a:rPr lang="en-US" sz="3600" dirty="0" err="1" smtClean="0">
                <a:latin typeface="HARI" pitchFamily="2" charset="0"/>
              </a:rPr>
              <a:t>vnAp</a:t>
            </a:r>
            <a:r>
              <a:rPr lang="en-US" sz="3600" dirty="0" smtClean="0">
                <a:latin typeface="HARI" pitchFamily="2" charset="0"/>
              </a:rPr>
              <a:t>(t </a:t>
            </a:r>
            <a:r>
              <a:rPr lang="en-US" sz="3600" dirty="0" err="1" smtClean="0">
                <a:latin typeface="HARI" pitchFamily="2" charset="0"/>
              </a:rPr>
              <a:t>oiri</a:t>
            </a:r>
            <a:r>
              <a:rPr lang="en-US" sz="3600" dirty="0" smtClean="0">
                <a:latin typeface="HARI" pitchFamily="2" charset="0"/>
              </a:rPr>
              <a:t> p\</a:t>
            </a:r>
            <a:r>
              <a:rPr lang="en-US" sz="3600" dirty="0" err="1" smtClean="0">
                <a:latin typeface="HARI" pitchFamily="2" charset="0"/>
              </a:rPr>
              <a:t>kiSs</a:t>
            </a:r>
            <a:r>
              <a:rPr lang="en-US" sz="3600" dirty="0" smtClean="0">
                <a:latin typeface="HARI" pitchFamily="2" charset="0"/>
              </a:rPr>
              <a:t>&gt;</a:t>
            </a:r>
            <a:r>
              <a:rPr lang="en-US" sz="3600" dirty="0" err="1" smtClean="0">
                <a:latin typeface="HARI" pitchFamily="2" charset="0"/>
              </a:rPr>
              <a:t>Ål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PNn</a:t>
            </a:r>
            <a:r>
              <a:rPr lang="en-US" sz="3600" dirty="0" smtClean="0">
                <a:latin typeface="HARI" pitchFamily="2" charset="0"/>
              </a:rPr>
              <a:t>) p\(k\</a:t>
            </a:r>
            <a:r>
              <a:rPr lang="en-US" sz="3600" dirty="0" err="1" smtClean="0">
                <a:latin typeface="HARI" pitchFamily="2" charset="0"/>
              </a:rPr>
              <a:t>yi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dr</a:t>
            </a:r>
            <a:r>
              <a:rPr lang="en-US" sz="3600" dirty="0" smtClean="0">
                <a:latin typeface="HARI" pitchFamily="2" charset="0"/>
              </a:rPr>
              <a:t>(</a:t>
            </a:r>
            <a:r>
              <a:rPr lang="en-US" sz="3600" dirty="0" err="1" smtClean="0">
                <a:latin typeface="HARI" pitchFamily="2" charset="0"/>
              </a:rPr>
              <a:t>myin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Ki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rik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bnivvi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miT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Yiy</a:t>
            </a:r>
            <a:r>
              <a:rPr lang="en-US" sz="3600" dirty="0" smtClean="0">
                <a:latin typeface="HARI" pitchFamily="2" charset="0"/>
              </a:rPr>
              <a:t> C[.</a:t>
            </a:r>
          </a:p>
          <a:p>
            <a:r>
              <a:rPr lang="en-US" sz="3600" dirty="0" err="1" smtClean="0">
                <a:latin typeface="HARI" pitchFamily="2" charset="0"/>
              </a:rPr>
              <a:t>si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lr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k&amp;kr</a:t>
            </a:r>
            <a:r>
              <a:rPr lang="en-US" sz="3600" dirty="0" smtClean="0">
                <a:latin typeface="HARI" pitchFamily="2" charset="0"/>
              </a:rPr>
              <a:t>, </a:t>
            </a:r>
            <a:r>
              <a:rPr lang="en-US" sz="3600" dirty="0" err="1" smtClean="0">
                <a:latin typeface="HARI" pitchFamily="2" charset="0"/>
              </a:rPr>
              <a:t>si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lr</a:t>
            </a:r>
            <a:r>
              <a:rPr lang="en-US" sz="3600" dirty="0" smtClean="0">
                <a:latin typeface="HARI" pitchFamily="2" charset="0"/>
              </a:rPr>
              <a:t> vi[</a:t>
            </a:r>
            <a:r>
              <a:rPr lang="en-US" sz="3600" dirty="0" err="1" smtClean="0">
                <a:latin typeface="HARI" pitchFamily="2" charset="0"/>
              </a:rPr>
              <a:t>Tr</a:t>
            </a:r>
            <a:r>
              <a:rPr lang="en-US" sz="3600" dirty="0" smtClean="0">
                <a:latin typeface="HARI" pitchFamily="2" charset="0"/>
              </a:rPr>
              <a:t> h)</a:t>
            </a:r>
            <a:r>
              <a:rPr lang="en-US" sz="3600" dirty="0" err="1" smtClean="0">
                <a:latin typeface="HARI" pitchFamily="2" charset="0"/>
              </a:rPr>
              <a:t>Tr</a:t>
            </a:r>
            <a:r>
              <a:rPr lang="en-US" sz="3600" dirty="0" smtClean="0">
                <a:latin typeface="HARI" pitchFamily="2" charset="0"/>
              </a:rPr>
              <a:t>, </a:t>
            </a:r>
            <a:r>
              <a:rPr lang="en-US" sz="3600" dirty="0" err="1" smtClean="0">
                <a:latin typeface="HARI" pitchFamily="2" charset="0"/>
              </a:rPr>
              <a:t>si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lr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Bqq</a:t>
            </a:r>
            <a:r>
              <a:rPr lang="en-US" sz="3600" dirty="0" smtClean="0">
                <a:latin typeface="HARI" pitchFamily="2" charset="0"/>
              </a:rPr>
              <a:t>) j[vi </a:t>
            </a:r>
            <a:r>
              <a:rPr lang="en-US" sz="3600" dirty="0" err="1" smtClean="0">
                <a:latin typeface="HARI" pitchFamily="2" charset="0"/>
              </a:rPr>
              <a:t>siFni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ni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upyi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gY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si</a:t>
            </a:r>
            <a:r>
              <a:rPr lang="en-US" sz="3600" dirty="0" smtClean="0">
                <a:latin typeface="HARI" pitchFamily="2" charset="0"/>
              </a:rPr>
              <a:t>]</a:t>
            </a:r>
            <a:r>
              <a:rPr lang="en-US" sz="3600" dirty="0" err="1" smtClean="0">
                <a:latin typeface="HARI" pitchFamily="2" charset="0"/>
              </a:rPr>
              <a:t>rUji</a:t>
            </a:r>
            <a:r>
              <a:rPr lang="en-US" sz="3600" dirty="0" smtClean="0">
                <a:latin typeface="HARI" pitchFamily="2" charset="0"/>
              </a:rPr>
              <a:t>&lt; </a:t>
            </a:r>
            <a:r>
              <a:rPr lang="en-US" sz="3600" dirty="0" err="1" smtClean="0">
                <a:latin typeface="HARI" pitchFamily="2" charset="0"/>
              </a:rPr>
              <a:t>miY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UOmi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 m[</a:t>
            </a:r>
            <a:r>
              <a:rPr lang="en-US" sz="3600" dirty="0" err="1" smtClean="0">
                <a:latin typeface="HARI" pitchFamily="2" charset="0"/>
              </a:rPr>
              <a:t>Lv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Skiy</a:t>
            </a:r>
            <a:r>
              <a:rPr lang="en-US" sz="3600" dirty="0" smtClean="0">
                <a:latin typeface="HARI" pitchFamily="2" charset="0"/>
              </a:rPr>
              <a:t> C[.</a:t>
            </a:r>
          </a:p>
          <a:p>
            <a:r>
              <a:rPr lang="en-US" sz="3600" dirty="0" err="1" smtClean="0">
                <a:latin typeface="HARI" pitchFamily="2" charset="0"/>
              </a:rPr>
              <a:t>si</a:t>
            </a:r>
            <a:r>
              <a:rPr lang="en-US" sz="3600" dirty="0" smtClean="0">
                <a:latin typeface="HARI" pitchFamily="2" charset="0"/>
              </a:rPr>
              <a:t>]</a:t>
            </a:r>
            <a:r>
              <a:rPr lang="en-US" sz="3600" dirty="0" err="1" smtClean="0">
                <a:latin typeface="HARI" pitchFamily="2" charset="0"/>
              </a:rPr>
              <a:t>rki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Pn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mddY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si</a:t>
            </a:r>
            <a:r>
              <a:rPr lang="en-US" sz="3600" dirty="0" smtClean="0">
                <a:latin typeface="HARI" pitchFamily="2" charset="0"/>
              </a:rPr>
              <a:t>]</a:t>
            </a:r>
            <a:r>
              <a:rPr lang="en-US" sz="3600" dirty="0" err="1" smtClean="0">
                <a:latin typeface="HARI" pitchFamily="2" charset="0"/>
              </a:rPr>
              <a:t>rUji</a:t>
            </a:r>
            <a:r>
              <a:rPr lang="en-US" sz="3600" dirty="0" smtClean="0">
                <a:latin typeface="HARI" pitchFamily="2" charset="0"/>
              </a:rPr>
              <a:t>&lt; </a:t>
            </a:r>
            <a:r>
              <a:rPr lang="en-US" sz="3600" dirty="0" err="1" smtClean="0">
                <a:latin typeface="HARI" pitchFamily="2" charset="0"/>
              </a:rPr>
              <a:t>miY</a:t>
            </a:r>
            <a:r>
              <a:rPr lang="en-US" sz="3600" dirty="0" smtClean="0">
                <a:latin typeface="HARI" pitchFamily="2" charset="0"/>
              </a:rPr>
              <a:t>) (</a:t>
            </a:r>
            <a:r>
              <a:rPr lang="en-US" sz="3600" dirty="0" err="1" smtClean="0">
                <a:latin typeface="HARI" pitchFamily="2" charset="0"/>
              </a:rPr>
              <a:t>vw&amp;t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 m[</a:t>
            </a:r>
            <a:r>
              <a:rPr lang="en-US" sz="3600" dirty="0" err="1" smtClean="0">
                <a:latin typeface="HARI" pitchFamily="2" charset="0"/>
              </a:rPr>
              <a:t>Lv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Skiy</a:t>
            </a:r>
            <a:r>
              <a:rPr lang="en-US" sz="3600" dirty="0" smtClean="0">
                <a:latin typeface="HARI" pitchFamily="2" charset="0"/>
              </a:rPr>
              <a:t> C[, j[</a:t>
            </a:r>
            <a:r>
              <a:rPr lang="en-US" sz="3600" dirty="0" err="1" smtClean="0">
                <a:latin typeface="HARI" pitchFamily="2" charset="0"/>
              </a:rPr>
              <a:t>ni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vD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piN</a:t>
            </a:r>
            <a:r>
              <a:rPr lang="en-US" sz="3600" dirty="0" smtClean="0">
                <a:latin typeface="HARI" pitchFamily="2" charset="0"/>
              </a:rPr>
              <a:t>) K[</a:t>
            </a:r>
            <a:r>
              <a:rPr lang="en-US" sz="3600" dirty="0" err="1" smtClean="0">
                <a:latin typeface="HARI" pitchFamily="2" charset="0"/>
              </a:rPr>
              <a:t>cvini</a:t>
            </a:r>
            <a:r>
              <a:rPr lang="en-US" sz="3600" dirty="0" smtClean="0">
                <a:latin typeface="HARI" pitchFamily="2" charset="0"/>
              </a:rPr>
              <a:t> p&gt;p </a:t>
            </a:r>
            <a:r>
              <a:rPr lang="en-US" sz="3600" dirty="0" err="1" smtClean="0">
                <a:latin typeface="HARI" pitchFamily="2" charset="0"/>
              </a:rPr>
              <a:t>cliv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Skiy</a:t>
            </a:r>
            <a:r>
              <a:rPr lang="en-US" sz="3600" dirty="0" smtClean="0">
                <a:latin typeface="HARI" pitchFamily="2" charset="0"/>
              </a:rPr>
              <a:t> C[.</a:t>
            </a:r>
          </a:p>
          <a:p>
            <a:r>
              <a:rPr lang="en-US" sz="3600" dirty="0" err="1" smtClean="0">
                <a:latin typeface="HARI" pitchFamily="2" charset="0"/>
              </a:rPr>
              <a:t>si</a:t>
            </a:r>
            <a:r>
              <a:rPr lang="en-US" sz="3600" dirty="0" smtClean="0">
                <a:latin typeface="HARI" pitchFamily="2" charset="0"/>
              </a:rPr>
              <a:t>]r </a:t>
            </a:r>
            <a:r>
              <a:rPr lang="en-US" sz="3600" dirty="0" err="1" smtClean="0">
                <a:latin typeface="HARI" pitchFamily="2" charset="0"/>
              </a:rPr>
              <a:t>ki</a:t>
            </a:r>
            <a:r>
              <a:rPr lang="en-US" sz="3600" dirty="0" smtClean="0">
                <a:latin typeface="HARI" pitchFamily="2" charset="0"/>
              </a:rPr>
              <a:t>[P </a:t>
            </a:r>
            <a:r>
              <a:rPr lang="en-US" sz="3600" dirty="0" err="1" smtClean="0">
                <a:latin typeface="HARI" pitchFamily="2" charset="0"/>
              </a:rPr>
              <a:t>vD</a:t>
            </a:r>
            <a:r>
              <a:rPr lang="en-US" sz="3600" dirty="0" smtClean="0">
                <a:latin typeface="HARI" pitchFamily="2" charset="0"/>
              </a:rPr>
              <a:t>[ m[</a:t>
            </a:r>
            <a:r>
              <a:rPr lang="en-US" sz="3600" dirty="0" err="1" smtClean="0">
                <a:latin typeface="HARI" pitchFamily="2" charset="0"/>
              </a:rPr>
              <a:t>Lvvimi</a:t>
            </a:r>
            <a:r>
              <a:rPr lang="en-US" sz="3600" dirty="0" smtClean="0">
                <a:latin typeface="HARI" pitchFamily="2" charset="0"/>
              </a:rPr>
              <a:t>&gt; </a:t>
            </a:r>
            <a:r>
              <a:rPr lang="en-US" sz="3600" dirty="0" err="1" smtClean="0">
                <a:latin typeface="HARI" pitchFamily="2" charset="0"/>
              </a:rPr>
              <a:t>aivt</a:t>
            </a:r>
            <a:r>
              <a:rPr lang="en-US" sz="3600" dirty="0" smtClean="0">
                <a:latin typeface="HARI" pitchFamily="2" charset="0"/>
              </a:rPr>
              <a:t>) (</a:t>
            </a:r>
            <a:r>
              <a:rPr lang="en-US" sz="3600" dirty="0" err="1" smtClean="0">
                <a:latin typeface="HARI" pitchFamily="2" charset="0"/>
              </a:rPr>
              <a:t>vw&amp;tUji</a:t>
            </a:r>
            <a:r>
              <a:rPr lang="en-US" sz="3600" dirty="0" smtClean="0">
                <a:latin typeface="HARI" pitchFamily="2" charset="0"/>
              </a:rPr>
              <a:t>&lt;</a:t>
            </a:r>
            <a:r>
              <a:rPr lang="en-US" sz="3600" dirty="0" err="1" smtClean="0">
                <a:latin typeface="HARI" pitchFamily="2" charset="0"/>
              </a:rPr>
              <a:t>ni</a:t>
            </a:r>
            <a:r>
              <a:rPr lang="en-US" sz="3600" dirty="0" smtClean="0">
                <a:latin typeface="HARI" pitchFamily="2" charset="0"/>
              </a:rPr>
              <a:t>[ s&gt;g\</a:t>
            </a:r>
            <a:r>
              <a:rPr lang="en-US" sz="3600" dirty="0" err="1" smtClean="0">
                <a:latin typeface="HARI" pitchFamily="2" charset="0"/>
              </a:rPr>
              <a:t>ihkki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Pmi</a:t>
            </a:r>
            <a:r>
              <a:rPr lang="en-US" sz="3600" dirty="0" smtClean="0">
                <a:latin typeface="HARI" pitchFamily="2" charset="0"/>
              </a:rPr>
              <a:t>&gt; s&gt;g\h </a:t>
            </a:r>
            <a:r>
              <a:rPr lang="en-US" sz="3600" dirty="0" err="1" smtClean="0">
                <a:latin typeface="HARI" pitchFamily="2" charset="0"/>
              </a:rPr>
              <a:t>kr</a:t>
            </a:r>
            <a:r>
              <a:rPr lang="en-US" sz="3600" dirty="0" smtClean="0">
                <a:latin typeface="HARI" pitchFamily="2" charset="0"/>
              </a:rPr>
              <a:t>), </a:t>
            </a:r>
            <a:r>
              <a:rPr lang="en-US" sz="3600" dirty="0" err="1" smtClean="0">
                <a:latin typeface="HARI" pitchFamily="2" charset="0"/>
              </a:rPr>
              <a:t>ri</a:t>
            </a:r>
            <a:r>
              <a:rPr lang="en-US" sz="3600" dirty="0" smtClean="0">
                <a:latin typeface="HARI" pitchFamily="2" charset="0"/>
              </a:rPr>
              <a:t>(#</a:t>
            </a:r>
            <a:r>
              <a:rPr lang="en-US" sz="3600" dirty="0" err="1" smtClean="0">
                <a:latin typeface="HARI" pitchFamily="2" charset="0"/>
              </a:rPr>
              <a:t>ini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smy</a:t>
            </a:r>
            <a:r>
              <a:rPr lang="en-US" sz="3600" dirty="0" smtClean="0">
                <a:latin typeface="HARI" pitchFamily="2" charset="0"/>
              </a:rPr>
              <a:t>[ t[</a:t>
            </a:r>
            <a:r>
              <a:rPr lang="en-US" sz="3600" dirty="0" err="1" smtClean="0">
                <a:latin typeface="HARI" pitchFamily="2" charset="0"/>
              </a:rPr>
              <a:t>ni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vD</a:t>
            </a:r>
            <a:r>
              <a:rPr lang="en-US" sz="3600" dirty="0" smtClean="0">
                <a:latin typeface="HARI" pitchFamily="2" charset="0"/>
              </a:rPr>
              <a:t>[ p\</a:t>
            </a:r>
            <a:r>
              <a:rPr lang="en-US" sz="3600" dirty="0" err="1" smtClean="0">
                <a:latin typeface="HARI" pitchFamily="2" charset="0"/>
              </a:rPr>
              <a:t>kiS</a:t>
            </a:r>
            <a:r>
              <a:rPr lang="en-US" sz="3600" dirty="0" smtClean="0">
                <a:latin typeface="HARI" pitchFamily="2" charset="0"/>
              </a:rPr>
              <a:t> m[</a:t>
            </a:r>
            <a:r>
              <a:rPr lang="en-US" sz="3600" dirty="0" err="1" smtClean="0">
                <a:latin typeface="HARI" pitchFamily="2" charset="0"/>
              </a:rPr>
              <a:t>Lv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Skiy</a:t>
            </a:r>
            <a:r>
              <a:rPr lang="en-US" sz="3600" dirty="0" smtClean="0">
                <a:latin typeface="HARI" pitchFamily="2" charset="0"/>
              </a:rPr>
              <a:t> C[.</a:t>
            </a:r>
          </a:p>
        </p:txBody>
      </p:sp>
    </p:spTree>
  </p:cSld>
  <p:clrMapOvr>
    <a:masterClrMapping/>
  </p:clrMapOvr>
  <p:transition>
    <p:cover dir="lu"/>
    <p:sndAc>
      <p:stSnd>
        <p:snd r:embed="rId2" name="push.wav" builtIn="1"/>
      </p:stSnd>
    </p:sndAc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4338"/>
            <a:ext cx="8786874" cy="128588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p&amp;n:p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\i¼y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Uji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&lt;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A#ii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[t -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si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]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rUji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&lt;</a:t>
            </a:r>
            <a:endParaRPr lang="en-IN" b="1" dirty="0">
              <a:solidFill>
                <a:schemeClr val="accent2">
                  <a:lumMod val="75000"/>
                </a:schemeClr>
              </a:solidFill>
              <a:latin typeface="HAR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928670"/>
            <a:ext cx="9001156" cy="6215106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upyi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[g :-</a:t>
            </a:r>
          </a:p>
          <a:p>
            <a:r>
              <a:rPr lang="en-US" sz="3600" dirty="0" err="1" smtClean="0">
                <a:latin typeface="HARI" pitchFamily="2" charset="0"/>
              </a:rPr>
              <a:t>si</a:t>
            </a:r>
            <a:r>
              <a:rPr lang="en-US" sz="3600" dirty="0" smtClean="0">
                <a:latin typeface="HARI" pitchFamily="2" charset="0"/>
              </a:rPr>
              <a:t>]r </a:t>
            </a:r>
            <a:r>
              <a:rPr lang="en-US" sz="3600" dirty="0" err="1" smtClean="0">
                <a:latin typeface="HARI" pitchFamily="2" charset="0"/>
              </a:rPr>
              <a:t>ki</a:t>
            </a:r>
            <a:r>
              <a:rPr lang="en-US" sz="3600" dirty="0" smtClean="0">
                <a:latin typeface="HARI" pitchFamily="2" charset="0"/>
              </a:rPr>
              <a:t>[P </a:t>
            </a:r>
            <a:r>
              <a:rPr lang="en-US" sz="3600" dirty="0" err="1" smtClean="0">
                <a:latin typeface="HARI" pitchFamily="2" charset="0"/>
              </a:rPr>
              <a:t>vD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mLt</a:t>
            </a:r>
            <a:r>
              <a:rPr lang="en-US" sz="3600" dirty="0" smtClean="0">
                <a:latin typeface="HARI" pitchFamily="2" charset="0"/>
              </a:rPr>
              <a:t>) (</a:t>
            </a:r>
            <a:r>
              <a:rPr lang="en-US" sz="3600" dirty="0" err="1" smtClean="0">
                <a:latin typeface="HARI" pitchFamily="2" charset="0"/>
              </a:rPr>
              <a:t>vw&amp;t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</a:t>
            </a:r>
            <a:r>
              <a:rPr lang="en-US" sz="3600" dirty="0" err="1" smtClean="0">
                <a:latin typeface="HARI" pitchFamily="2" charset="0"/>
              </a:rPr>
              <a:t>ni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upyi</a:t>
            </a:r>
            <a:r>
              <a:rPr lang="en-US" sz="3600" dirty="0" smtClean="0">
                <a:latin typeface="HARI" pitchFamily="2" charset="0"/>
              </a:rPr>
              <a:t>[g k[</a:t>
            </a:r>
            <a:r>
              <a:rPr lang="en-US" sz="3600" dirty="0" err="1" smtClean="0">
                <a:latin typeface="HARI" pitchFamily="2" charset="0"/>
              </a:rPr>
              <a:t>Ãky&amp;l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Tr,ki</a:t>
            </a:r>
            <a:r>
              <a:rPr lang="en-US" sz="3600" dirty="0" smtClean="0">
                <a:latin typeface="HARI" pitchFamily="2" charset="0"/>
              </a:rPr>
              <a:t>&gt;Di G(</a:t>
            </a:r>
            <a:r>
              <a:rPr lang="en-US" sz="3600" dirty="0" err="1" smtClean="0">
                <a:latin typeface="HARI" pitchFamily="2" charset="0"/>
              </a:rPr>
              <a:t>DyiL</a:t>
            </a:r>
            <a:r>
              <a:rPr lang="en-US" sz="3600" dirty="0" smtClean="0">
                <a:latin typeface="HARI" pitchFamily="2" charset="0"/>
              </a:rPr>
              <a:t>,  </a:t>
            </a:r>
            <a:r>
              <a:rPr lang="en-US" sz="3600" dirty="0" err="1" smtClean="0">
                <a:latin typeface="HARI" pitchFamily="2" charset="0"/>
              </a:rPr>
              <a:t>rmkDi</a:t>
            </a:r>
            <a:r>
              <a:rPr lang="en-US" sz="3600" dirty="0" smtClean="0">
                <a:latin typeface="HARI" pitchFamily="2" charset="0"/>
              </a:rPr>
              <a:t> vg[r[mi </a:t>
            </a:r>
            <a:r>
              <a:rPr lang="en-US" sz="3600" dirty="0" err="1" smtClean="0">
                <a:latin typeface="HARI" pitchFamily="2" charset="0"/>
              </a:rPr>
              <a:t>kr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Skiy</a:t>
            </a:r>
            <a:r>
              <a:rPr lang="en-US" sz="3600" dirty="0" smtClean="0">
                <a:latin typeface="HARI" pitchFamily="2" charset="0"/>
              </a:rPr>
              <a:t> C[.</a:t>
            </a:r>
          </a:p>
          <a:p>
            <a:r>
              <a:rPr lang="en-US" sz="3600" dirty="0" smtClean="0">
                <a:latin typeface="HARI" pitchFamily="2" charset="0"/>
              </a:rPr>
              <a:t>a(td*&amp;</a:t>
            </a:r>
            <a:r>
              <a:rPr lang="en-US" sz="3600" dirty="0" err="1" smtClean="0">
                <a:latin typeface="HARI" pitchFamily="2" charset="0"/>
              </a:rPr>
              <a:t>rni</a:t>
            </a:r>
            <a:r>
              <a:rPr lang="en-US" sz="3600" dirty="0" smtClean="0">
                <a:latin typeface="HARI" pitchFamily="2" charset="0"/>
              </a:rPr>
              <a:t> (</a:t>
            </a:r>
            <a:r>
              <a:rPr lang="en-US" sz="3600" dirty="0" err="1" smtClean="0">
                <a:latin typeface="HARI" pitchFamily="2" charset="0"/>
              </a:rPr>
              <a:t>vAtiri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tYi</a:t>
            </a:r>
            <a:r>
              <a:rPr lang="en-US" sz="3600" dirty="0" smtClean="0">
                <a:latin typeface="HARI" pitchFamily="2" charset="0"/>
              </a:rPr>
              <a:t> k&amp;(#</a:t>
            </a:r>
            <a:r>
              <a:rPr lang="en-US" sz="3600" dirty="0" err="1" smtClean="0">
                <a:latin typeface="HARI" pitchFamily="2" charset="0"/>
              </a:rPr>
              <a:t>im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upg</a:t>
            </a:r>
            <a:r>
              <a:rPr lang="en-US" sz="3600" dirty="0" smtClean="0">
                <a:latin typeface="HARI" pitchFamily="2" charset="0"/>
              </a:rPr>
              <a:t>\hi[ k[ </a:t>
            </a:r>
            <a:r>
              <a:rPr lang="en-US" sz="3600" dirty="0" err="1" smtClean="0">
                <a:latin typeface="HARI" pitchFamily="2" charset="0"/>
              </a:rPr>
              <a:t>jyi</a:t>
            </a:r>
            <a:r>
              <a:rPr lang="en-US" sz="3600" dirty="0" smtClean="0">
                <a:latin typeface="HARI" pitchFamily="2" charset="0"/>
              </a:rPr>
              <a:t> pr&gt;</a:t>
            </a:r>
            <a:r>
              <a:rPr lang="en-US" sz="3600" dirty="0" err="1" smtClean="0">
                <a:latin typeface="HARI" pitchFamily="2" charset="0"/>
              </a:rPr>
              <a:t>prigt</a:t>
            </a:r>
            <a:r>
              <a:rPr lang="en-US" sz="3600" dirty="0" smtClean="0">
                <a:latin typeface="HARI" pitchFamily="2" charset="0"/>
              </a:rPr>
              <a:t> (</a:t>
            </a:r>
            <a:r>
              <a:rPr lang="en-US" sz="3600" dirty="0" err="1" smtClean="0">
                <a:latin typeface="HARI" pitchFamily="2" charset="0"/>
              </a:rPr>
              <a:t>vw&amp;tUji</a:t>
            </a:r>
            <a:r>
              <a:rPr lang="en-US" sz="3600" dirty="0" smtClean="0">
                <a:latin typeface="HARI" pitchFamily="2" charset="0"/>
              </a:rPr>
              <a:t>&lt; p\i¼y </a:t>
            </a:r>
            <a:r>
              <a:rPr lang="en-US" sz="3600" dirty="0" err="1" smtClean="0">
                <a:latin typeface="HARI" pitchFamily="2" charset="0"/>
              </a:rPr>
              <a:t>nY</a:t>
            </a:r>
            <a:r>
              <a:rPr lang="en-US" sz="3600" dirty="0" smtClean="0">
                <a:latin typeface="HARI" pitchFamily="2" charset="0"/>
              </a:rPr>
              <a:t>), </a:t>
            </a:r>
            <a:r>
              <a:rPr lang="en-US" sz="3600" dirty="0" err="1" smtClean="0">
                <a:latin typeface="HARI" pitchFamily="2" charset="0"/>
              </a:rPr>
              <a:t>Ryi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si</a:t>
            </a:r>
            <a:r>
              <a:rPr lang="en-US" sz="3600" dirty="0" smtClean="0">
                <a:latin typeface="HARI" pitchFamily="2" charset="0"/>
              </a:rPr>
              <a:t>]</a:t>
            </a:r>
            <a:r>
              <a:rPr lang="en-US" sz="3600" dirty="0" err="1" smtClean="0">
                <a:latin typeface="HARI" pitchFamily="2" charset="0"/>
              </a:rPr>
              <a:t>rki</a:t>
            </a:r>
            <a:r>
              <a:rPr lang="en-US" sz="3600" dirty="0" smtClean="0">
                <a:latin typeface="HARI" pitchFamily="2" charset="0"/>
              </a:rPr>
              <a:t>[P </a:t>
            </a:r>
            <a:r>
              <a:rPr lang="en-US" sz="3600" dirty="0" err="1" smtClean="0">
                <a:latin typeface="HARI" pitchFamily="2" charset="0"/>
              </a:rPr>
              <a:t>vD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si</a:t>
            </a:r>
            <a:r>
              <a:rPr lang="en-US" sz="3600" dirty="0" smtClean="0">
                <a:latin typeface="HARI" pitchFamily="2" charset="0"/>
              </a:rPr>
              <a:t>]</a:t>
            </a:r>
            <a:r>
              <a:rPr lang="en-US" sz="3600" dirty="0" err="1" smtClean="0">
                <a:latin typeface="HARI" pitchFamily="2" charset="0"/>
              </a:rPr>
              <a:t>rUji</a:t>
            </a:r>
            <a:r>
              <a:rPr lang="en-US" sz="3600" dirty="0" smtClean="0">
                <a:latin typeface="HARI" pitchFamily="2" charset="0"/>
              </a:rPr>
              <a:t>&lt; </a:t>
            </a:r>
            <a:r>
              <a:rPr lang="en-US" sz="3600" dirty="0" err="1" smtClean="0">
                <a:latin typeface="HARI" pitchFamily="2" charset="0"/>
              </a:rPr>
              <a:t>miY</a:t>
            </a:r>
            <a:r>
              <a:rPr lang="en-US" sz="3600" dirty="0" smtClean="0">
                <a:latin typeface="HARI" pitchFamily="2" charset="0"/>
              </a:rPr>
              <a:t>) (</a:t>
            </a:r>
            <a:r>
              <a:rPr lang="en-US" sz="3600" dirty="0" err="1" smtClean="0">
                <a:latin typeface="HARI" pitchFamily="2" charset="0"/>
              </a:rPr>
              <a:t>vw&amp;t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 m[</a:t>
            </a:r>
            <a:r>
              <a:rPr lang="en-US" sz="3600" dirty="0" err="1" smtClean="0">
                <a:latin typeface="HARI" pitchFamily="2" charset="0"/>
              </a:rPr>
              <a:t>Lvvimi</a:t>
            </a:r>
            <a:r>
              <a:rPr lang="en-US" sz="3600" dirty="0" smtClean="0">
                <a:latin typeface="HARI" pitchFamily="2" charset="0"/>
              </a:rPr>
              <a:t>&gt; </a:t>
            </a:r>
            <a:r>
              <a:rPr lang="en-US" sz="3600" dirty="0" err="1" smtClean="0">
                <a:latin typeface="HARI" pitchFamily="2" charset="0"/>
              </a:rPr>
              <a:t>aiv</a:t>
            </a:r>
            <a:r>
              <a:rPr lang="en-US" sz="3600" dirty="0" smtClean="0">
                <a:latin typeface="HARI" pitchFamily="2" charset="0"/>
              </a:rPr>
              <a:t>[ C[.</a:t>
            </a:r>
          </a:p>
          <a:p>
            <a:pPr>
              <a:buNone/>
            </a:pP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fiydiai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 :-</a:t>
            </a:r>
          </a:p>
          <a:p>
            <a:r>
              <a:rPr lang="en-US" sz="3600" dirty="0" err="1" smtClean="0">
                <a:latin typeface="HARI" pitchFamily="2" charset="0"/>
              </a:rPr>
              <a:t>si</a:t>
            </a:r>
            <a:r>
              <a:rPr lang="en-US" sz="3600" dirty="0" smtClean="0">
                <a:latin typeface="HARI" pitchFamily="2" charset="0"/>
              </a:rPr>
              <a:t>]r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 </a:t>
            </a:r>
            <a:r>
              <a:rPr lang="en-US" sz="3600" dirty="0" err="1" smtClean="0">
                <a:latin typeface="HARI" pitchFamily="2" charset="0"/>
              </a:rPr>
              <a:t>aK</a:t>
            </a:r>
            <a:r>
              <a:rPr lang="en-US" sz="3600" dirty="0" smtClean="0">
                <a:latin typeface="HARI" pitchFamily="2" charset="0"/>
              </a:rPr>
              <a:t>*T C[. t[</a:t>
            </a:r>
            <a:r>
              <a:rPr lang="en-US" sz="3600" dirty="0" err="1" smtClean="0">
                <a:latin typeface="HARI" pitchFamily="2" charset="0"/>
              </a:rPr>
              <a:t>mj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lgBg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bFi</a:t>
            </a:r>
            <a:r>
              <a:rPr lang="en-US" sz="3600" dirty="0" smtClean="0">
                <a:latin typeface="HARI" pitchFamily="2" charset="0"/>
              </a:rPr>
              <a:t> (</a:t>
            </a:r>
            <a:r>
              <a:rPr lang="en-US" sz="3600" dirty="0" err="1" smtClean="0">
                <a:latin typeface="HARI" pitchFamily="2" charset="0"/>
              </a:rPr>
              <a:t>vAtiri</a:t>
            </a:r>
            <a:r>
              <a:rPr lang="en-US" sz="3600" dirty="0" smtClean="0">
                <a:latin typeface="HARI" pitchFamily="2" charset="0"/>
              </a:rPr>
              <a:t>[mi&gt; p\i¼y C[.</a:t>
            </a:r>
          </a:p>
          <a:p>
            <a:r>
              <a:rPr lang="en-US" sz="3600" dirty="0" err="1" smtClean="0">
                <a:latin typeface="HARI" pitchFamily="2" charset="0"/>
              </a:rPr>
              <a:t>si</a:t>
            </a:r>
            <a:r>
              <a:rPr lang="en-US" sz="3600" dirty="0" smtClean="0">
                <a:latin typeface="HARI" pitchFamily="2" charset="0"/>
              </a:rPr>
              <a:t>]r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</a:t>
            </a:r>
            <a:r>
              <a:rPr lang="en-US" sz="3600" dirty="0" err="1" smtClean="0">
                <a:latin typeface="HARI" pitchFamily="2" charset="0"/>
              </a:rPr>
              <a:t>ni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upyi</a:t>
            </a:r>
            <a:r>
              <a:rPr lang="en-US" sz="3600" dirty="0" smtClean="0">
                <a:latin typeface="HARI" pitchFamily="2" charset="0"/>
              </a:rPr>
              <a:t>[g Y) p\</a:t>
            </a:r>
            <a:r>
              <a:rPr lang="en-US" sz="3600" dirty="0" err="1" smtClean="0">
                <a:latin typeface="HARI" pitchFamily="2" charset="0"/>
              </a:rPr>
              <a:t>d&amp;PN</a:t>
            </a:r>
            <a:r>
              <a:rPr lang="en-US" sz="3600" dirty="0" smtClean="0">
                <a:latin typeface="HARI" pitchFamily="2" charset="0"/>
              </a:rPr>
              <a:t> f[lit&amp; </a:t>
            </a:r>
            <a:r>
              <a:rPr lang="en-US" sz="3600" dirty="0" err="1" smtClean="0">
                <a:latin typeface="HARI" pitchFamily="2" charset="0"/>
              </a:rPr>
              <a:t>nY</a:t>
            </a:r>
            <a:r>
              <a:rPr lang="en-US" sz="3600" dirty="0" smtClean="0">
                <a:latin typeface="HARI" pitchFamily="2" charset="0"/>
              </a:rPr>
              <a:t>).</a:t>
            </a:r>
          </a:p>
          <a:p>
            <a:pPr>
              <a:buNone/>
            </a:pP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myi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&lt;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di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:- </a:t>
            </a:r>
            <a:r>
              <a:rPr lang="en-US" sz="3600" dirty="0" err="1" smtClean="0">
                <a:latin typeface="HARI" pitchFamily="2" charset="0"/>
              </a:rPr>
              <a:t>si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lir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upkrNi</a:t>
            </a:r>
            <a:r>
              <a:rPr lang="en-US" sz="3600" dirty="0" smtClean="0">
                <a:latin typeface="HARI" pitchFamily="2" charset="0"/>
              </a:rPr>
              <a:t>[n) </a:t>
            </a:r>
            <a:r>
              <a:rPr lang="en-US" sz="3600" dirty="0" err="1" smtClean="0">
                <a:latin typeface="HARI" pitchFamily="2" charset="0"/>
              </a:rPr>
              <a:t>kiy</a:t>
            </a:r>
            <a:r>
              <a:rPr lang="en-US" sz="3600" dirty="0" smtClean="0">
                <a:latin typeface="HARI" pitchFamily="2" charset="0"/>
              </a:rPr>
              <a:t>&lt;</a:t>
            </a:r>
            <a:r>
              <a:rPr lang="en-US" sz="3600" dirty="0" err="1" smtClean="0">
                <a:latin typeface="HARI" pitchFamily="2" charset="0"/>
              </a:rPr>
              <a:t>xmti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ai</a:t>
            </a:r>
            <a:r>
              <a:rPr lang="en-US" sz="3600" dirty="0" smtClean="0">
                <a:latin typeface="HARI" pitchFamily="2" charset="0"/>
              </a:rPr>
              <a:t>[C) C[ </a:t>
            </a:r>
            <a:r>
              <a:rPr lang="en-US" sz="3600" dirty="0" err="1" smtClean="0">
                <a:latin typeface="HARI" pitchFamily="2" charset="0"/>
              </a:rPr>
              <a:t>tYi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si</a:t>
            </a:r>
            <a:r>
              <a:rPr lang="en-US" sz="3600" dirty="0" smtClean="0">
                <a:latin typeface="HARI" pitchFamily="2" charset="0"/>
              </a:rPr>
              <a:t>]</a:t>
            </a:r>
            <a:r>
              <a:rPr lang="en-US" sz="3600" dirty="0" err="1" smtClean="0">
                <a:latin typeface="HARI" pitchFamily="2" charset="0"/>
              </a:rPr>
              <a:t>rki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Pn</a:t>
            </a:r>
            <a:r>
              <a:rPr lang="en-US" sz="3600" dirty="0" smtClean="0">
                <a:latin typeface="HARI" pitchFamily="2" charset="0"/>
              </a:rPr>
              <a:t>) (k&gt;</a:t>
            </a:r>
            <a:r>
              <a:rPr lang="en-US" sz="3600" dirty="0" err="1" smtClean="0">
                <a:latin typeface="HARI" pitchFamily="2" charset="0"/>
              </a:rPr>
              <a:t>mt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vF</a:t>
            </a:r>
            <a:r>
              <a:rPr lang="en-US" sz="3600" dirty="0" smtClean="0">
                <a:latin typeface="HARI" pitchFamily="2" charset="0"/>
              </a:rPr>
              <a:t>&amp; C[.</a:t>
            </a:r>
          </a:p>
          <a:p>
            <a:pPr>
              <a:buNone/>
            </a:pPr>
            <a:endParaRPr lang="en-US" sz="3600" dirty="0" smtClean="0">
              <a:latin typeface="HARI" pitchFamily="2" charset="0"/>
            </a:endParaRPr>
          </a:p>
        </p:txBody>
      </p:sp>
    </p:spTree>
  </p:cSld>
  <p:clrMapOvr>
    <a:masterClrMapping/>
  </p:clrMapOvr>
  <p:transition>
    <p:cover dir="lu"/>
    <p:sndAc>
      <p:stSnd>
        <p:snd r:embed="rId2" name="push.wav" builtIn="1"/>
      </p:stSnd>
    </p:sndAc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cover dir="lu"/>
    <p:sndAc>
      <p:stSnd>
        <p:snd r:embed="rId2" name="push.wav" builtIn="1"/>
      </p:stSnd>
    </p:sndAc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p:control spid="1026" r:id="rId2" imgW="8229600" imgH="6172200"/>
    </p:controls>
  </p:cSld>
  <p:clrMapOvr>
    <a:masterClrMapping/>
  </p:clrMapOvr>
  <p:transition>
    <p:cover dir="lu"/>
    <p:sndAc>
      <p:stSnd>
        <p:snd r:embed="rId4" name="push.wav" builtIn="1"/>
      </p:stSnd>
    </p:sndAc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4338"/>
            <a:ext cx="8786874" cy="128588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p&amp;n:p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\i¼y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Uji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&lt;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A#ii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[t - B*tip)y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Uji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&lt;</a:t>
            </a:r>
            <a:endParaRPr lang="en-IN" b="1" dirty="0">
              <a:solidFill>
                <a:schemeClr val="accent2">
                  <a:lumMod val="75000"/>
                </a:schemeClr>
              </a:solidFill>
              <a:latin typeface="HAR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928670"/>
            <a:ext cx="8786874" cy="5945502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HARI" pitchFamily="2" charset="0"/>
              </a:rPr>
              <a:t>pZ¸v</a:t>
            </a:r>
            <a:r>
              <a:rPr lang="en-US" sz="3600" dirty="0" smtClean="0">
                <a:latin typeface="HARI" pitchFamily="2" charset="0"/>
              </a:rPr>
              <a:t>)</a:t>
            </a:r>
            <a:r>
              <a:rPr lang="en-US" sz="3600" dirty="0" err="1" smtClean="0">
                <a:latin typeface="HARI" pitchFamily="2" charset="0"/>
              </a:rPr>
              <a:t>ni</a:t>
            </a:r>
            <a:r>
              <a:rPr lang="en-US" sz="3600" dirty="0" smtClean="0">
                <a:latin typeface="HARI" pitchFamily="2" charset="0"/>
              </a:rPr>
              <a:t> pi[</a:t>
            </a:r>
            <a:r>
              <a:rPr lang="en-US" sz="3600" dirty="0" err="1" smtClean="0">
                <a:latin typeface="HARI" pitchFamily="2" charset="0"/>
              </a:rPr>
              <a:t>pDin</a:t>
            </a:r>
            <a:r>
              <a:rPr lang="en-US" sz="3600" dirty="0" smtClean="0">
                <a:latin typeface="HARI" pitchFamily="2" charset="0"/>
              </a:rPr>
              <a:t>) n)c[ </a:t>
            </a:r>
            <a:r>
              <a:rPr lang="en-US" sz="3600" dirty="0" err="1" smtClean="0">
                <a:latin typeface="HARI" pitchFamily="2" charset="0"/>
              </a:rPr>
              <a:t>KDki</a:t>
            </a:r>
            <a:r>
              <a:rPr lang="en-US" sz="3600" dirty="0" smtClean="0">
                <a:latin typeface="HARI" pitchFamily="2" charset="0"/>
              </a:rPr>
              <a:t>[ t[</a:t>
            </a:r>
            <a:r>
              <a:rPr lang="en-US" sz="3600" dirty="0" err="1" smtClean="0">
                <a:latin typeface="HARI" pitchFamily="2" charset="0"/>
              </a:rPr>
              <a:t>mj</a:t>
            </a:r>
            <a:r>
              <a:rPr lang="en-US" sz="3600" dirty="0" smtClean="0">
                <a:latin typeface="HARI" pitchFamily="2" charset="0"/>
              </a:rPr>
              <a:t> (v(</a:t>
            </a:r>
            <a:r>
              <a:rPr lang="en-US" sz="3600" dirty="0" err="1" smtClean="0">
                <a:latin typeface="HARI" pitchFamily="2" charset="0"/>
              </a:rPr>
              <a:t>vF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Kn</a:t>
            </a:r>
            <a:r>
              <a:rPr lang="en-US" sz="3600" dirty="0" smtClean="0">
                <a:latin typeface="HARI" pitchFamily="2" charset="0"/>
              </a:rPr>
              <a:t>)</a:t>
            </a:r>
            <a:r>
              <a:rPr lang="en-US" sz="3600" dirty="0" err="1" smtClean="0">
                <a:latin typeface="HARI" pitchFamily="2" charset="0"/>
              </a:rPr>
              <a:t>ji</a:t>
            </a:r>
            <a:r>
              <a:rPr lang="en-US" sz="3600" dirty="0" smtClean="0">
                <a:latin typeface="HARI" pitchFamily="2" charset="0"/>
              </a:rPr>
              <a:t>[ p)</a:t>
            </a:r>
            <a:r>
              <a:rPr lang="en-US" sz="3600" dirty="0" err="1" smtClean="0">
                <a:latin typeface="HARI" pitchFamily="2" charset="0"/>
              </a:rPr>
              <a:t>gL</a:t>
            </a:r>
            <a:r>
              <a:rPr lang="en-US" sz="3600" dirty="0" smtClean="0">
                <a:latin typeface="HARI" pitchFamily="2" charset="0"/>
              </a:rPr>
              <a:t>[l) </a:t>
            </a:r>
            <a:r>
              <a:rPr lang="en-US" sz="3600" dirty="0" err="1" smtClean="0">
                <a:latin typeface="HARI" pitchFamily="2" charset="0"/>
              </a:rPr>
              <a:t>avAYimi</a:t>
            </a:r>
            <a:r>
              <a:rPr lang="en-US" sz="3600" dirty="0" smtClean="0">
                <a:latin typeface="HARI" pitchFamily="2" charset="0"/>
              </a:rPr>
              <a:t>&gt; hi[y C[, j[n[ “ </a:t>
            </a:r>
            <a:r>
              <a:rPr lang="en-US" sz="3600" dirty="0" err="1" smtClean="0">
                <a:latin typeface="HARI" pitchFamily="2" charset="0"/>
              </a:rPr>
              <a:t>livirs</a:t>
            </a:r>
            <a:r>
              <a:rPr lang="en-US" sz="3600" dirty="0" smtClean="0">
                <a:latin typeface="HARI" pitchFamily="2" charset="0"/>
              </a:rPr>
              <a:t>” </a:t>
            </a:r>
            <a:r>
              <a:rPr lang="en-US" sz="3600" dirty="0" err="1" smtClean="0">
                <a:latin typeface="HARI" pitchFamily="2" charset="0"/>
              </a:rPr>
              <a:t>kh</a:t>
            </a:r>
            <a:r>
              <a:rPr lang="en-US" sz="3600" dirty="0" smtClean="0">
                <a:latin typeface="HARI" pitchFamily="2" charset="0"/>
              </a:rPr>
              <a:t>[ C[.k[</a:t>
            </a:r>
            <a:r>
              <a:rPr lang="en-US" sz="3600" dirty="0" err="1" smtClean="0">
                <a:latin typeface="HARI" pitchFamily="2" charset="0"/>
              </a:rPr>
              <a:t>Tlik</a:t>
            </a:r>
            <a:r>
              <a:rPr lang="en-US" sz="3600" dirty="0" smtClean="0">
                <a:latin typeface="HARI" pitchFamily="2" charset="0"/>
              </a:rPr>
              <a:t> (</a:t>
            </a:r>
            <a:r>
              <a:rPr lang="en-US" sz="3600" dirty="0" err="1" smtClean="0">
                <a:latin typeface="HARI" pitchFamily="2" charset="0"/>
              </a:rPr>
              <a:t>vAtiri</a:t>
            </a:r>
            <a:r>
              <a:rPr lang="en-US" sz="3600" dirty="0" smtClean="0">
                <a:latin typeface="HARI" pitchFamily="2" charset="0"/>
              </a:rPr>
              <a:t>[mi&gt; </a:t>
            </a:r>
            <a:r>
              <a:rPr lang="en-US" sz="3600" dirty="0" err="1" smtClean="0">
                <a:latin typeface="HARI" pitchFamily="2" charset="0"/>
              </a:rPr>
              <a:t>ai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livirs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pZ¸v</a:t>
            </a:r>
            <a:r>
              <a:rPr lang="en-US" sz="3600" dirty="0" smtClean="0">
                <a:latin typeface="HARI" pitchFamily="2" charset="0"/>
              </a:rPr>
              <a:t>)n) </a:t>
            </a:r>
            <a:r>
              <a:rPr lang="en-US" sz="3600" dirty="0" err="1" smtClean="0">
                <a:latin typeface="HARI" pitchFamily="2" charset="0"/>
              </a:rPr>
              <a:t>spiT</a:t>
            </a:r>
            <a:r>
              <a:rPr lang="en-US" sz="3600" dirty="0" smtClean="0">
                <a:latin typeface="HARI" pitchFamily="2" charset="0"/>
              </a:rPr>
              <a:t>)n) </a:t>
            </a:r>
            <a:r>
              <a:rPr lang="en-US" sz="3600" dirty="0" err="1" smtClean="0">
                <a:latin typeface="HARI" pitchFamily="2" charset="0"/>
              </a:rPr>
              <a:t>nJk</a:t>
            </a:r>
            <a:r>
              <a:rPr lang="en-US" sz="3600" dirty="0" smtClean="0">
                <a:latin typeface="HARI" pitchFamily="2" charset="0"/>
              </a:rPr>
              <a:t> hi[y C[. </a:t>
            </a:r>
            <a:r>
              <a:rPr lang="en-US" sz="3600" dirty="0" err="1" smtClean="0">
                <a:latin typeface="HARI" pitchFamily="2" charset="0"/>
              </a:rPr>
              <a:t>aivi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Bigmi</a:t>
            </a:r>
            <a:r>
              <a:rPr lang="en-US" sz="3600" dirty="0" smtClean="0">
                <a:latin typeface="HARI" pitchFamily="2" charset="0"/>
              </a:rPr>
              <a:t>&gt; B*</a:t>
            </a:r>
            <a:r>
              <a:rPr lang="en-US" sz="3600" dirty="0" err="1" smtClean="0">
                <a:latin typeface="HARI" pitchFamily="2" charset="0"/>
              </a:rPr>
              <a:t>gB</a:t>
            </a:r>
            <a:r>
              <a:rPr lang="en-US" sz="3600" dirty="0" smtClean="0">
                <a:latin typeface="HARI" pitchFamily="2" charset="0"/>
              </a:rPr>
              <a:t>&lt;</a:t>
            </a:r>
            <a:r>
              <a:rPr lang="en-US" sz="3600" dirty="0" err="1" smtClean="0">
                <a:latin typeface="HARI" pitchFamily="2" charset="0"/>
              </a:rPr>
              <a:t>jL</a:t>
            </a:r>
            <a:r>
              <a:rPr lang="en-US" sz="3600" dirty="0" smtClean="0">
                <a:latin typeface="HARI" pitchFamily="2" charset="0"/>
              </a:rPr>
              <a:t> u&gt;D[ </a:t>
            </a:r>
            <a:r>
              <a:rPr lang="en-US" sz="3600" dirty="0" err="1" smtClean="0">
                <a:latin typeface="HARI" pitchFamily="2" charset="0"/>
              </a:rPr>
              <a:t>utrti</a:t>
            </a:r>
            <a:r>
              <a:rPr lang="en-US" sz="3600" dirty="0" smtClean="0">
                <a:latin typeface="HARI" pitchFamily="2" charset="0"/>
              </a:rPr>
              <a:t> t[ </a:t>
            </a:r>
            <a:r>
              <a:rPr lang="en-US" sz="3600" dirty="0" err="1" smtClean="0">
                <a:latin typeface="HARI" pitchFamily="2" charset="0"/>
              </a:rPr>
              <a:t>grm</a:t>
            </a:r>
            <a:r>
              <a:rPr lang="en-US" sz="3600" dirty="0" smtClean="0">
                <a:latin typeface="HARI" pitchFamily="2" charset="0"/>
              </a:rPr>
              <a:t> Ye </a:t>
            </a:r>
            <a:r>
              <a:rPr lang="en-US" sz="3600" dirty="0" err="1" smtClean="0">
                <a:latin typeface="HARI" pitchFamily="2" charset="0"/>
              </a:rPr>
              <a:t>vriLmi</a:t>
            </a:r>
            <a:r>
              <a:rPr lang="en-US" sz="3600" dirty="0" smtClean="0">
                <a:latin typeface="HARI" pitchFamily="2" charset="0"/>
              </a:rPr>
              <a:t>&gt; f[</a:t>
            </a:r>
            <a:r>
              <a:rPr lang="en-US" sz="3600" dirty="0" err="1" smtClean="0">
                <a:latin typeface="HARI" pitchFamily="2" charset="0"/>
              </a:rPr>
              <a:t>rviy</a:t>
            </a:r>
            <a:r>
              <a:rPr lang="en-US" sz="3600" dirty="0" smtClean="0">
                <a:latin typeface="HARI" pitchFamily="2" charset="0"/>
              </a:rPr>
              <a:t> C[.</a:t>
            </a:r>
            <a:r>
              <a:rPr lang="en-US" sz="3600" dirty="0" err="1" smtClean="0">
                <a:latin typeface="HARI" pitchFamily="2" charset="0"/>
              </a:rPr>
              <a:t>aiv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dbiN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y&amp;kt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vriL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oiri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mLt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&lt;n[ B*tip)y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 </a:t>
            </a:r>
            <a:r>
              <a:rPr lang="en-US" sz="3600" dirty="0" err="1" smtClean="0">
                <a:latin typeface="HARI" pitchFamily="2" charset="0"/>
              </a:rPr>
              <a:t>kh</a:t>
            </a:r>
            <a:r>
              <a:rPr lang="en-US" sz="3600" dirty="0" smtClean="0">
                <a:latin typeface="HARI" pitchFamily="2" charset="0"/>
              </a:rPr>
              <a:t>[ C[.</a:t>
            </a:r>
          </a:p>
          <a:p>
            <a:pPr>
              <a:buNone/>
            </a:pP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upyi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[g :-</a:t>
            </a:r>
          </a:p>
          <a:p>
            <a:r>
              <a:rPr lang="en-US" sz="3600" dirty="0" smtClean="0">
                <a:latin typeface="HARI" pitchFamily="2" charset="0"/>
              </a:rPr>
              <a:t>B*tip)y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</a:t>
            </a:r>
            <a:r>
              <a:rPr lang="en-US" sz="3600" dirty="0" err="1" smtClean="0">
                <a:latin typeface="HARI" pitchFamily="2" charset="0"/>
              </a:rPr>
              <a:t>ni</a:t>
            </a:r>
            <a:r>
              <a:rPr lang="en-US" sz="3600" dirty="0" smtClean="0">
                <a:latin typeface="HARI" pitchFamily="2" charset="0"/>
              </a:rPr>
              <a:t> (</a:t>
            </a:r>
            <a:r>
              <a:rPr lang="en-US" sz="3600" dirty="0" err="1" smtClean="0">
                <a:latin typeface="HARI" pitchFamily="2" charset="0"/>
              </a:rPr>
              <a:t>vAtiri</a:t>
            </a:r>
            <a:r>
              <a:rPr lang="en-US" sz="3600" dirty="0" smtClean="0">
                <a:latin typeface="HARI" pitchFamily="2" charset="0"/>
              </a:rPr>
              <a:t>[mi&gt;Y) </a:t>
            </a:r>
            <a:r>
              <a:rPr lang="en-US" sz="3600" dirty="0" err="1" smtClean="0">
                <a:latin typeface="HARI" pitchFamily="2" charset="0"/>
              </a:rPr>
              <a:t>mLt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dbiNy&amp;kt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vriL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vD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Tbi</a:t>
            </a:r>
            <a:r>
              <a:rPr lang="en-US" sz="3600" dirty="0" smtClean="0">
                <a:latin typeface="HARI" pitchFamily="2" charset="0"/>
              </a:rPr>
              <a:t>&lt;en </a:t>
            </a:r>
            <a:r>
              <a:rPr lang="en-US" sz="3600" dirty="0" err="1" smtClean="0">
                <a:latin typeface="HARI" pitchFamily="2" charset="0"/>
              </a:rPr>
              <a:t>cliv</a:t>
            </a:r>
            <a:r>
              <a:rPr lang="en-US" sz="3600" dirty="0" smtClean="0">
                <a:latin typeface="HARI" pitchFamily="2" charset="0"/>
              </a:rPr>
              <a:t>)n[ (</a:t>
            </a:r>
            <a:r>
              <a:rPr lang="en-US" sz="3600" dirty="0" err="1" smtClean="0">
                <a:latin typeface="HARI" pitchFamily="2" charset="0"/>
              </a:rPr>
              <a:t>vw&amp;t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 m[</a:t>
            </a:r>
            <a:r>
              <a:rPr lang="en-US" sz="3600" dirty="0" err="1" smtClean="0">
                <a:latin typeface="HARI" pitchFamily="2" charset="0"/>
              </a:rPr>
              <a:t>Lvvimi</a:t>
            </a:r>
            <a:r>
              <a:rPr lang="en-US" sz="3600" dirty="0" smtClean="0">
                <a:latin typeface="HARI" pitchFamily="2" charset="0"/>
              </a:rPr>
              <a:t>&gt; </a:t>
            </a:r>
            <a:r>
              <a:rPr lang="en-US" sz="3600" dirty="0" err="1" smtClean="0">
                <a:latin typeface="HARI" pitchFamily="2" charset="0"/>
              </a:rPr>
              <a:t>aiv</a:t>
            </a:r>
            <a:r>
              <a:rPr lang="en-US" sz="3600" dirty="0" smtClean="0">
                <a:latin typeface="HARI" pitchFamily="2" charset="0"/>
              </a:rPr>
              <a:t>[ C[.</a:t>
            </a:r>
          </a:p>
          <a:p>
            <a:r>
              <a:rPr lang="en-US" sz="3600" dirty="0" smtClean="0">
                <a:latin typeface="HARI" pitchFamily="2" charset="0"/>
              </a:rPr>
              <a:t>q&gt;Di p\d[Si[mi&gt; B*tip)</a:t>
            </a:r>
            <a:r>
              <a:rPr lang="en-US" sz="3600" dirty="0" err="1" smtClean="0">
                <a:latin typeface="HARI" pitchFamily="2" charset="0"/>
              </a:rPr>
              <a:t>yUji</a:t>
            </a:r>
            <a:r>
              <a:rPr lang="en-US" sz="3600" dirty="0" smtClean="0">
                <a:latin typeface="HARI" pitchFamily="2" charset="0"/>
              </a:rPr>
              <a:t>&lt;</a:t>
            </a:r>
            <a:r>
              <a:rPr lang="en-US" sz="3600" dirty="0" err="1" smtClean="0">
                <a:latin typeface="HARI" pitchFamily="2" charset="0"/>
              </a:rPr>
              <a:t>ni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upyi</a:t>
            </a:r>
            <a:r>
              <a:rPr lang="en-US" sz="3600" dirty="0" smtClean="0">
                <a:latin typeface="HARI" pitchFamily="2" charset="0"/>
              </a:rPr>
              <a:t>[g </a:t>
            </a:r>
            <a:r>
              <a:rPr lang="en-US" sz="3600" dirty="0" err="1" smtClean="0">
                <a:latin typeface="HARI" pitchFamily="2" charset="0"/>
              </a:rPr>
              <a:t>Gri</a:t>
            </a:r>
            <a:r>
              <a:rPr lang="en-US" sz="3600" dirty="0" smtClean="0">
                <a:latin typeface="HARI" pitchFamily="2" charset="0"/>
              </a:rPr>
              <a:t>[n[ </a:t>
            </a:r>
            <a:r>
              <a:rPr lang="en-US" sz="3600" dirty="0" err="1" smtClean="0">
                <a:latin typeface="HARI" pitchFamily="2" charset="0"/>
              </a:rPr>
              <a:t>grm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riKvimiT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Yiy</a:t>
            </a:r>
            <a:r>
              <a:rPr lang="en-US" sz="3600" dirty="0" smtClean="0">
                <a:latin typeface="HARI" pitchFamily="2" charset="0"/>
              </a:rPr>
              <a:t> C[.</a:t>
            </a:r>
          </a:p>
          <a:p>
            <a:pPr>
              <a:buNone/>
            </a:pPr>
            <a:endParaRPr lang="en-US" sz="3600" dirty="0" smtClean="0">
              <a:latin typeface="HARI" pitchFamily="2" charset="0"/>
            </a:endParaRPr>
          </a:p>
          <a:p>
            <a:pPr>
              <a:buNone/>
            </a:pPr>
            <a:endParaRPr lang="en-US" sz="3600" dirty="0" smtClean="0">
              <a:latin typeface="HARI" pitchFamily="2" charset="0"/>
            </a:endParaRPr>
          </a:p>
        </p:txBody>
      </p:sp>
    </p:spTree>
  </p:cSld>
  <p:clrMapOvr>
    <a:masterClrMapping/>
  </p:clrMapOvr>
  <p:transition>
    <p:cover dir="lu"/>
    <p:sndAc>
      <p:stSnd>
        <p:snd r:embed="rId2" name="push.wav" builtIn="1"/>
      </p:stSnd>
    </p:sndAc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4338"/>
            <a:ext cx="8786874" cy="128588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p&amp;n:p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\i¼y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Uji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&lt;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A#ii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[t - B*tip)y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Uji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&lt;</a:t>
            </a:r>
            <a:endParaRPr lang="en-IN" b="1" dirty="0">
              <a:solidFill>
                <a:schemeClr val="accent2">
                  <a:lumMod val="75000"/>
                </a:schemeClr>
              </a:solidFill>
              <a:latin typeface="HAR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928670"/>
            <a:ext cx="8786874" cy="59455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fiydi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 :-</a:t>
            </a:r>
          </a:p>
          <a:p>
            <a:r>
              <a:rPr lang="en-US" sz="3600" dirty="0" err="1" smtClean="0">
                <a:latin typeface="HARI" pitchFamily="2" charset="0"/>
              </a:rPr>
              <a:t>ai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 p\</a:t>
            </a:r>
            <a:r>
              <a:rPr lang="en-US" sz="3600" dirty="0" err="1" smtClean="0">
                <a:latin typeface="HARI" pitchFamily="2" charset="0"/>
              </a:rPr>
              <a:t>d&amp;PN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m&amp;kt</a:t>
            </a:r>
            <a:r>
              <a:rPr lang="en-US" sz="3600" dirty="0" smtClean="0">
                <a:latin typeface="HARI" pitchFamily="2" charset="0"/>
              </a:rPr>
              <a:t> C[.</a:t>
            </a:r>
          </a:p>
          <a:p>
            <a:pPr>
              <a:buNone/>
            </a:pP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myi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&lt;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di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:-</a:t>
            </a:r>
          </a:p>
          <a:p>
            <a:r>
              <a:rPr lang="en-US" sz="3600" dirty="0" err="1" smtClean="0">
                <a:latin typeface="HARI" pitchFamily="2" charset="0"/>
              </a:rPr>
              <a:t>pZ¸v</a:t>
            </a:r>
            <a:r>
              <a:rPr lang="en-US" sz="3600" dirty="0" smtClean="0">
                <a:latin typeface="HARI" pitchFamily="2" charset="0"/>
              </a:rPr>
              <a:t>) pr B*tip)y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 m[</a:t>
            </a:r>
            <a:r>
              <a:rPr lang="en-US" sz="3600" dirty="0" err="1" smtClean="0">
                <a:latin typeface="HARI" pitchFamily="2" charset="0"/>
              </a:rPr>
              <a:t>Lv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Skiy</a:t>
            </a:r>
            <a:r>
              <a:rPr lang="en-US" sz="3600" dirty="0" smtClean="0">
                <a:latin typeface="HARI" pitchFamily="2" charset="0"/>
              </a:rPr>
              <a:t> t[vi (</a:t>
            </a:r>
            <a:r>
              <a:rPr lang="en-US" sz="3600" dirty="0" err="1" smtClean="0">
                <a:latin typeface="HARI" pitchFamily="2" charset="0"/>
              </a:rPr>
              <a:t>vAtiri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ai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Ci</a:t>
            </a:r>
            <a:r>
              <a:rPr lang="en-US" sz="3600" dirty="0" smtClean="0">
                <a:latin typeface="HARI" pitchFamily="2" charset="0"/>
              </a:rPr>
              <a:t> C[.</a:t>
            </a:r>
          </a:p>
        </p:txBody>
      </p:sp>
    </p:spTree>
  </p:cSld>
  <p:clrMapOvr>
    <a:masterClrMapping/>
  </p:clrMapOvr>
  <p:transition>
    <p:cover dir="lu"/>
    <p:sndAc>
      <p:stSnd>
        <p:snd r:embed="rId2" name="push.wav" builtIn="1"/>
      </p:stSnd>
    </p:sndAc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eothermal.mp4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14282" y="214290"/>
            <a:ext cx="8715436" cy="6357982"/>
          </a:xfrm>
          <a:prstGeom prst="rect">
            <a:avLst/>
          </a:prstGeom>
        </p:spPr>
      </p:pic>
    </p:spTree>
  </p:cSld>
  <p:clrMapOvr>
    <a:masterClrMapping/>
  </p:clrMapOvr>
  <p:transition>
    <p:cover dir="lu"/>
    <p:sndAc>
      <p:stSnd>
        <p:snd r:embed="rId3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6734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4338"/>
            <a:ext cx="8786874" cy="128588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p&amp;n:p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\i¼y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Uji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&lt;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A#ii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[t - j]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vBir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Uji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&lt;</a:t>
            </a:r>
            <a:endParaRPr lang="en-IN" b="1" dirty="0">
              <a:solidFill>
                <a:schemeClr val="accent2">
                  <a:lumMod val="75000"/>
                </a:schemeClr>
              </a:solidFill>
              <a:latin typeface="HAR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928670"/>
            <a:ext cx="8786874" cy="5945502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HARI" pitchFamily="2" charset="0"/>
              </a:rPr>
              <a:t>si</a:t>
            </a:r>
            <a:r>
              <a:rPr lang="en-US" sz="3600" dirty="0" smtClean="0">
                <a:latin typeface="HARI" pitchFamily="2" charset="0"/>
              </a:rPr>
              <a:t>]r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</a:t>
            </a:r>
            <a:r>
              <a:rPr lang="en-US" sz="3600" dirty="0" err="1" smtClean="0">
                <a:latin typeface="HARI" pitchFamily="2" charset="0"/>
              </a:rPr>
              <a:t>ni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WÄy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Av$pn</a:t>
            </a:r>
            <a:r>
              <a:rPr lang="en-US" sz="3600" dirty="0" smtClean="0">
                <a:latin typeface="HARI" pitchFamily="2" charset="0"/>
              </a:rPr>
              <a:t>[ j]</a:t>
            </a:r>
            <a:r>
              <a:rPr lang="en-US" sz="3600" dirty="0" err="1" smtClean="0">
                <a:latin typeface="HARI" pitchFamily="2" charset="0"/>
              </a:rPr>
              <a:t>vBir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kh</a:t>
            </a:r>
            <a:r>
              <a:rPr lang="en-US" sz="3600" dirty="0" smtClean="0">
                <a:latin typeface="HARI" pitchFamily="2" charset="0"/>
              </a:rPr>
              <a:t>[ C[.</a:t>
            </a:r>
            <a:r>
              <a:rPr lang="en-US" sz="3600" dirty="0" err="1" smtClean="0">
                <a:latin typeface="HARI" pitchFamily="2" charset="0"/>
              </a:rPr>
              <a:t>sJvi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ni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avS</a:t>
            </a:r>
            <a:r>
              <a:rPr lang="en-US" sz="3600" dirty="0" smtClean="0">
                <a:latin typeface="HARI" pitchFamily="2" charset="0"/>
              </a:rPr>
              <a:t>[Pi[, </a:t>
            </a:r>
            <a:r>
              <a:rPr lang="en-US" sz="3600" dirty="0" err="1" smtClean="0">
                <a:latin typeface="HARI" pitchFamily="2" charset="0"/>
              </a:rPr>
              <a:t>mLm</a:t>
            </a:r>
            <a:r>
              <a:rPr lang="en-US" sz="3600" dirty="0" smtClean="0">
                <a:latin typeface="HARI" pitchFamily="2" charset="0"/>
              </a:rPr>
              <a:t>*#</a:t>
            </a:r>
            <a:r>
              <a:rPr lang="en-US" sz="3600" dirty="0" err="1" smtClean="0">
                <a:latin typeface="HARI" pitchFamily="2" charset="0"/>
              </a:rPr>
              <a:t>i,K</a:t>
            </a:r>
            <a:r>
              <a:rPr lang="en-US" sz="3600" dirty="0" smtClean="0">
                <a:latin typeface="HARI" pitchFamily="2" charset="0"/>
              </a:rPr>
              <a:t>[t)n) </a:t>
            </a:r>
            <a:r>
              <a:rPr lang="en-US" sz="3600" dirty="0" err="1" smtClean="0">
                <a:latin typeface="HARI" pitchFamily="2" charset="0"/>
              </a:rPr>
              <a:t>aiDp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diSi</a:t>
            </a:r>
            <a:r>
              <a:rPr lang="en-US" sz="3600" dirty="0" smtClean="0">
                <a:latin typeface="HARI" pitchFamily="2" charset="0"/>
              </a:rPr>
              <a:t>[, </a:t>
            </a:r>
            <a:r>
              <a:rPr lang="en-US" sz="3600" dirty="0" err="1" smtClean="0">
                <a:latin typeface="HARI" pitchFamily="2" charset="0"/>
              </a:rPr>
              <a:t>vnAp</a:t>
            </a:r>
            <a:r>
              <a:rPr lang="en-US" sz="3600" dirty="0" smtClean="0">
                <a:latin typeface="HARI" pitchFamily="2" charset="0"/>
              </a:rPr>
              <a:t>(</a:t>
            </a:r>
            <a:r>
              <a:rPr lang="en-US" sz="3600" dirty="0" err="1" smtClean="0">
                <a:latin typeface="HARI" pitchFamily="2" charset="0"/>
              </a:rPr>
              <a:t>tni</a:t>
            </a:r>
            <a:r>
              <a:rPr lang="en-US" sz="3600" dirty="0" smtClean="0">
                <a:latin typeface="HARI" pitchFamily="2" charset="0"/>
              </a:rPr>
              <a:t> a&gt;</a:t>
            </a:r>
            <a:r>
              <a:rPr lang="en-US" sz="3600" dirty="0" err="1" smtClean="0">
                <a:latin typeface="HARI" pitchFamily="2" charset="0"/>
              </a:rPr>
              <a:t>gi</a:t>
            </a:r>
            <a:r>
              <a:rPr lang="en-US" sz="3600" dirty="0" smtClean="0">
                <a:latin typeface="HARI" pitchFamily="2" charset="0"/>
              </a:rPr>
              <a:t>[ vg[r[ j]</a:t>
            </a:r>
            <a:r>
              <a:rPr lang="en-US" sz="3600" dirty="0" err="1" smtClean="0">
                <a:latin typeface="HARI" pitchFamily="2" charset="0"/>
              </a:rPr>
              <a:t>vBir</a:t>
            </a:r>
            <a:r>
              <a:rPr lang="en-US" sz="3600" dirty="0" smtClean="0">
                <a:latin typeface="HARI" pitchFamily="2" charset="0"/>
              </a:rPr>
              <a:t> C[.</a:t>
            </a:r>
            <a:r>
              <a:rPr lang="en-US" sz="3600" dirty="0" err="1" smtClean="0">
                <a:latin typeface="HARI" pitchFamily="2" charset="0"/>
              </a:rPr>
              <a:t>ai</a:t>
            </a:r>
            <a:r>
              <a:rPr lang="en-US" sz="3600" dirty="0" smtClean="0">
                <a:latin typeface="HARI" pitchFamily="2" charset="0"/>
              </a:rPr>
              <a:t> j]v </a:t>
            </a:r>
            <a:r>
              <a:rPr lang="en-US" sz="3600" dirty="0" err="1" smtClean="0">
                <a:latin typeface="HARI" pitchFamily="2" charset="0"/>
              </a:rPr>
              <a:t>Birmi</a:t>
            </a:r>
            <a:r>
              <a:rPr lang="en-US" sz="3600" dirty="0" smtClean="0">
                <a:latin typeface="HARI" pitchFamily="2" charset="0"/>
              </a:rPr>
              <a:t>&gt; </a:t>
            </a:r>
            <a:r>
              <a:rPr lang="en-US" sz="3600" dirty="0" err="1" smtClean="0">
                <a:latin typeface="HARI" pitchFamily="2" charset="0"/>
              </a:rPr>
              <a:t>si</a:t>
            </a:r>
            <a:r>
              <a:rPr lang="en-US" sz="3600" dirty="0" smtClean="0">
                <a:latin typeface="HARI" pitchFamily="2" charset="0"/>
              </a:rPr>
              <a:t>]</a:t>
            </a:r>
            <a:r>
              <a:rPr lang="en-US" sz="3600" dirty="0" err="1" smtClean="0">
                <a:latin typeface="HARI" pitchFamily="2" charset="0"/>
              </a:rPr>
              <a:t>rUji</a:t>
            </a:r>
            <a:r>
              <a:rPr lang="en-US" sz="3600" dirty="0" smtClean="0">
                <a:latin typeface="HARI" pitchFamily="2" charset="0"/>
              </a:rPr>
              <a:t>&lt; s&gt;g\</a:t>
            </a:r>
            <a:r>
              <a:rPr lang="en-US" sz="3600" dirty="0" err="1" smtClean="0">
                <a:latin typeface="HARI" pitchFamily="2" charset="0"/>
              </a:rPr>
              <a:t>hiy</a:t>
            </a:r>
            <a:r>
              <a:rPr lang="en-US" sz="3600" dirty="0" smtClean="0">
                <a:latin typeface="HARI" pitchFamily="2" charset="0"/>
              </a:rPr>
              <a:t>[l) hi[y C[.</a:t>
            </a:r>
          </a:p>
          <a:p>
            <a:pPr>
              <a:buNone/>
            </a:pP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upyi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[g:-</a:t>
            </a:r>
          </a:p>
          <a:p>
            <a:r>
              <a:rPr lang="en-US" sz="3600" dirty="0" smtClean="0">
                <a:latin typeface="HARI" pitchFamily="2" charset="0"/>
              </a:rPr>
              <a:t>g\</a:t>
            </a:r>
            <a:r>
              <a:rPr lang="en-US" sz="3600" dirty="0" err="1" smtClean="0">
                <a:latin typeface="HARI" pitchFamily="2" charset="0"/>
              </a:rPr>
              <a:t>iÀy</a:t>
            </a:r>
            <a:r>
              <a:rPr lang="en-US" sz="3600" dirty="0" smtClean="0">
                <a:latin typeface="HARI" pitchFamily="2" charset="0"/>
              </a:rPr>
              <a:t> (</a:t>
            </a:r>
            <a:r>
              <a:rPr lang="en-US" sz="3600" dirty="0" err="1" smtClean="0">
                <a:latin typeface="HARI" pitchFamily="2" charset="0"/>
              </a:rPr>
              <a:t>vAtiri</a:t>
            </a:r>
            <a:r>
              <a:rPr lang="en-US" sz="3600" dirty="0" smtClean="0">
                <a:latin typeface="HARI" pitchFamily="2" charset="0"/>
              </a:rPr>
              <a:t>[mi&gt; </a:t>
            </a:r>
            <a:r>
              <a:rPr lang="en-US" sz="3600" dirty="0" err="1" smtClean="0">
                <a:latin typeface="HARI" pitchFamily="2" charset="0"/>
              </a:rPr>
              <a:t>bLtN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tr</a:t>
            </a:r>
            <a:r>
              <a:rPr lang="en-US" sz="3600" dirty="0" smtClean="0">
                <a:latin typeface="HARI" pitchFamily="2" charset="0"/>
              </a:rPr>
              <a:t>)k[ j]</a:t>
            </a:r>
            <a:r>
              <a:rPr lang="en-US" sz="3600" dirty="0" err="1" smtClean="0">
                <a:latin typeface="HARI" pitchFamily="2" charset="0"/>
              </a:rPr>
              <a:t>vBir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vpriy</a:t>
            </a:r>
            <a:r>
              <a:rPr lang="en-US" sz="3600" dirty="0" smtClean="0">
                <a:latin typeface="HARI" pitchFamily="2" charset="0"/>
              </a:rPr>
              <a:t> C[.</a:t>
            </a:r>
          </a:p>
          <a:p>
            <a:r>
              <a:rPr lang="en-US" sz="3600" dirty="0" smtClean="0">
                <a:latin typeface="HARI" pitchFamily="2" charset="0"/>
              </a:rPr>
              <a:t>j]</a:t>
            </a:r>
            <a:r>
              <a:rPr lang="en-US" sz="3600" dirty="0" err="1" smtClean="0">
                <a:latin typeface="HARI" pitchFamily="2" charset="0"/>
              </a:rPr>
              <a:t>vBirmiY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viy</a:t>
            </a:r>
            <a:r>
              <a:rPr lang="en-US" sz="3600" dirty="0" smtClean="0">
                <a:latin typeface="HARI" pitchFamily="2" charset="0"/>
              </a:rPr>
              <a:t>&amp;$p </a:t>
            </a:r>
            <a:r>
              <a:rPr lang="en-US" sz="3600" dirty="0" err="1" smtClean="0">
                <a:latin typeface="HARI" pitchFamily="2" charset="0"/>
              </a:rPr>
              <a:t>bLtN</a:t>
            </a:r>
            <a:r>
              <a:rPr lang="en-US" sz="3600" dirty="0" smtClean="0">
                <a:latin typeface="HARI" pitchFamily="2" charset="0"/>
              </a:rPr>
              <a:t>- </a:t>
            </a:r>
            <a:r>
              <a:rPr lang="en-US" sz="3600" dirty="0" err="1" smtClean="0">
                <a:latin typeface="HARI" pitchFamily="2" charset="0"/>
              </a:rPr>
              <a:t>biyi</a:t>
            </a:r>
            <a:r>
              <a:rPr lang="en-US" sz="3600" dirty="0" smtClean="0">
                <a:latin typeface="HARI" pitchFamily="2" charset="0"/>
              </a:rPr>
              <a:t>[g[s </a:t>
            </a:r>
            <a:r>
              <a:rPr lang="en-US" sz="3600" dirty="0" err="1" smtClean="0">
                <a:latin typeface="HARI" pitchFamily="2" charset="0"/>
              </a:rPr>
              <a:t>mL</a:t>
            </a:r>
            <a:r>
              <a:rPr lang="en-US" sz="3600" dirty="0" smtClean="0">
                <a:latin typeface="HARI" pitchFamily="2" charset="0"/>
              </a:rPr>
              <a:t>[ C[ j[</a:t>
            </a:r>
            <a:r>
              <a:rPr lang="en-US" sz="3600" dirty="0" err="1" smtClean="0">
                <a:latin typeface="HARI" pitchFamily="2" charset="0"/>
              </a:rPr>
              <a:t>ni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upyi</a:t>
            </a:r>
            <a:r>
              <a:rPr lang="en-US" sz="3600" dirty="0" smtClean="0">
                <a:latin typeface="HARI" pitchFamily="2" charset="0"/>
              </a:rPr>
              <a:t>[g </a:t>
            </a:r>
            <a:r>
              <a:rPr lang="en-US" sz="3600" dirty="0" err="1" smtClean="0">
                <a:latin typeface="HARI" pitchFamily="2" charset="0"/>
              </a:rPr>
              <a:t>rsi</a:t>
            </a:r>
            <a:r>
              <a:rPr lang="en-US" sz="3600" dirty="0" smtClean="0">
                <a:latin typeface="HARI" pitchFamily="2" charset="0"/>
              </a:rPr>
              <a:t>[e </a:t>
            </a:r>
            <a:r>
              <a:rPr lang="en-US" sz="3600" dirty="0" err="1" smtClean="0">
                <a:latin typeface="HARI" pitchFamily="2" charset="0"/>
              </a:rPr>
              <a:t>Grmi</a:t>
            </a:r>
            <a:r>
              <a:rPr lang="en-US" sz="3600" dirty="0" smtClean="0">
                <a:latin typeface="HARI" pitchFamily="2" charset="0"/>
              </a:rPr>
              <a:t>&gt; </a:t>
            </a:r>
            <a:r>
              <a:rPr lang="en-US" sz="3600" dirty="0" err="1" smtClean="0">
                <a:latin typeface="HARI" pitchFamily="2" charset="0"/>
              </a:rPr>
              <a:t>tYi</a:t>
            </a:r>
            <a:r>
              <a:rPr lang="en-US" sz="3600" dirty="0" smtClean="0">
                <a:latin typeface="HARI" pitchFamily="2" charset="0"/>
              </a:rPr>
              <a:t> p\</a:t>
            </a:r>
            <a:r>
              <a:rPr lang="en-US" sz="3600" dirty="0" err="1" smtClean="0">
                <a:latin typeface="HARI" pitchFamily="2" charset="0"/>
              </a:rPr>
              <a:t>kiS</a:t>
            </a:r>
            <a:r>
              <a:rPr lang="en-US" sz="3600" dirty="0" smtClean="0">
                <a:latin typeface="HARI" pitchFamily="2" charset="0"/>
              </a:rPr>
              <a:t> an[ (</a:t>
            </a:r>
            <a:r>
              <a:rPr lang="en-US" sz="3600" dirty="0" err="1" smtClean="0">
                <a:latin typeface="HARI" pitchFamily="2" charset="0"/>
              </a:rPr>
              <a:t>vw&amp;t</a:t>
            </a:r>
            <a:r>
              <a:rPr lang="en-US" sz="3600" dirty="0" smtClean="0">
                <a:latin typeface="HARI" pitchFamily="2" charset="0"/>
              </a:rPr>
              <a:t> m[</a:t>
            </a:r>
            <a:r>
              <a:rPr lang="en-US" sz="3600" dirty="0" err="1" smtClean="0">
                <a:latin typeface="HARI" pitchFamily="2" charset="0"/>
              </a:rPr>
              <a:t>Lvvi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miT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Yiy</a:t>
            </a:r>
            <a:r>
              <a:rPr lang="en-US" sz="3600" dirty="0" smtClean="0">
                <a:latin typeface="HARI" pitchFamily="2" charset="0"/>
              </a:rPr>
              <a:t> C[.</a:t>
            </a:r>
          </a:p>
        </p:txBody>
      </p:sp>
    </p:spTree>
  </p:cSld>
  <p:clrMapOvr>
    <a:masterClrMapping/>
  </p:clrMapOvr>
  <p:transition>
    <p:cover dir="lu"/>
    <p:sndAc>
      <p:stSnd>
        <p:snd r:embed="rId2" name="push.wav" builtIn="1"/>
      </p:stSnd>
    </p:sndAc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4338"/>
            <a:ext cx="8786874" cy="128588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p&amp;n:p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\i¼y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Uji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&lt;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A#ii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tni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lxNi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        </a:t>
            </a:r>
            <a:endParaRPr lang="en-IN" b="1" dirty="0">
              <a:solidFill>
                <a:schemeClr val="accent2">
                  <a:lumMod val="75000"/>
                </a:schemeClr>
              </a:solidFill>
              <a:latin typeface="HAR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285860"/>
            <a:ext cx="8786874" cy="5286412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HARI" pitchFamily="2" charset="0"/>
              </a:rPr>
              <a:t>ai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</a:t>
            </a:r>
            <a:r>
              <a:rPr lang="en-US" sz="3600" dirty="0" err="1" smtClean="0">
                <a:latin typeface="HARI" pitchFamily="2" charset="0"/>
              </a:rPr>
              <a:t>A#ii</a:t>
            </a:r>
            <a:r>
              <a:rPr lang="en-US" sz="3600" dirty="0" smtClean="0">
                <a:latin typeface="HARI" pitchFamily="2" charset="0"/>
              </a:rPr>
              <a:t>[t </a:t>
            </a:r>
            <a:r>
              <a:rPr lang="en-US" sz="3600" dirty="0" err="1" smtClean="0">
                <a:latin typeface="HARI" pitchFamily="2" charset="0"/>
              </a:rPr>
              <a:t>aK</a:t>
            </a:r>
            <a:r>
              <a:rPr lang="en-US" sz="3600" dirty="0" smtClean="0">
                <a:latin typeface="HARI" pitchFamily="2" charset="0"/>
              </a:rPr>
              <a:t>*T C[.</a:t>
            </a:r>
          </a:p>
          <a:p>
            <a:r>
              <a:rPr lang="en-US" sz="3600" dirty="0" err="1" smtClean="0">
                <a:latin typeface="HARI" pitchFamily="2" charset="0"/>
              </a:rPr>
              <a:t>aivi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</a:t>
            </a:r>
            <a:r>
              <a:rPr lang="en-US" sz="3600" dirty="0" err="1" smtClean="0">
                <a:latin typeface="HARI" pitchFamily="2" charset="0"/>
              </a:rPr>
              <a:t>A#ii</a:t>
            </a:r>
            <a:r>
              <a:rPr lang="en-US" sz="3600" dirty="0" smtClean="0">
                <a:latin typeface="HARI" pitchFamily="2" charset="0"/>
              </a:rPr>
              <a:t>[t p\d*PN </a:t>
            </a:r>
            <a:r>
              <a:rPr lang="en-US" sz="3600" dirty="0" err="1" smtClean="0">
                <a:latin typeface="HARI" pitchFamily="2" charset="0"/>
              </a:rPr>
              <a:t>m&amp;kt</a:t>
            </a:r>
            <a:r>
              <a:rPr lang="en-US" sz="3600" dirty="0" smtClean="0">
                <a:latin typeface="HARI" pitchFamily="2" charset="0"/>
              </a:rPr>
              <a:t> hi[y C[.</a:t>
            </a:r>
          </a:p>
          <a:p>
            <a:r>
              <a:rPr lang="en-US" sz="3600" dirty="0" err="1" smtClean="0">
                <a:latin typeface="HARI" pitchFamily="2" charset="0"/>
              </a:rPr>
              <a:t>ai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</a:t>
            </a:r>
            <a:r>
              <a:rPr lang="en-US" sz="3600" dirty="0" err="1" smtClean="0">
                <a:latin typeface="HARI" pitchFamily="2" charset="0"/>
              </a:rPr>
              <a:t>A#ii</a:t>
            </a:r>
            <a:r>
              <a:rPr lang="en-US" sz="3600" dirty="0" smtClean="0">
                <a:latin typeface="HARI" pitchFamily="2" charset="0"/>
              </a:rPr>
              <a:t>[t </a:t>
            </a:r>
            <a:r>
              <a:rPr lang="en-US" sz="3600" dirty="0" err="1" smtClean="0">
                <a:latin typeface="HARI" pitchFamily="2" charset="0"/>
              </a:rPr>
              <a:t>Äy</a:t>
            </a:r>
            <a:r>
              <a:rPr lang="en-US" sz="3600" dirty="0" smtClean="0">
                <a:latin typeface="HARI" pitchFamily="2" charset="0"/>
              </a:rPr>
              <a:t>(</a:t>
            </a:r>
            <a:r>
              <a:rPr lang="en-US" sz="3600" dirty="0" err="1" smtClean="0">
                <a:latin typeface="HARI" pitchFamily="2" charset="0"/>
              </a:rPr>
              <a:t>ktgt</a:t>
            </a:r>
            <a:r>
              <a:rPr lang="en-US" sz="3600" dirty="0" smtClean="0">
                <a:latin typeface="HARI" pitchFamily="2" charset="0"/>
              </a:rPr>
              <a:t>, </a:t>
            </a:r>
            <a:r>
              <a:rPr lang="en-US" sz="3600" dirty="0" err="1" smtClean="0">
                <a:latin typeface="HARI" pitchFamily="2" charset="0"/>
              </a:rPr>
              <a:t>ki</a:t>
            </a:r>
            <a:r>
              <a:rPr lang="en-US" sz="3600" dirty="0" smtClean="0">
                <a:latin typeface="HARI" pitchFamily="2" charset="0"/>
              </a:rPr>
              <a:t>[e </a:t>
            </a:r>
            <a:r>
              <a:rPr lang="en-US" sz="3600" dirty="0" err="1" smtClean="0">
                <a:latin typeface="HARI" pitchFamily="2" charset="0"/>
              </a:rPr>
              <a:t>ci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kks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sm</a:t>
            </a:r>
            <a:r>
              <a:rPr lang="en-US" sz="3600" dirty="0" smtClean="0">
                <a:latin typeface="HARI" pitchFamily="2" charset="0"/>
              </a:rPr>
              <a:t>*h k[ d[</a:t>
            </a:r>
            <a:r>
              <a:rPr lang="en-US" sz="3600" dirty="0" err="1" smtClean="0">
                <a:latin typeface="HARI" pitchFamily="2" charset="0"/>
              </a:rPr>
              <a:t>Sn</a:t>
            </a:r>
            <a:r>
              <a:rPr lang="en-US" sz="3600" dirty="0" smtClean="0">
                <a:latin typeface="HARI" pitchFamily="2" charset="0"/>
              </a:rPr>
              <a:t>) mi(</a:t>
            </a:r>
            <a:r>
              <a:rPr lang="en-US" sz="3600" dirty="0" err="1" smtClean="0">
                <a:latin typeface="HARI" pitchFamily="2" charset="0"/>
              </a:rPr>
              <a:t>lk</a:t>
            </a:r>
            <a:r>
              <a:rPr lang="en-US" sz="3600" dirty="0" smtClean="0">
                <a:latin typeface="HARI" pitchFamily="2" charset="0"/>
              </a:rPr>
              <a:t>)</a:t>
            </a:r>
            <a:r>
              <a:rPr lang="en-US" sz="3600" dirty="0" err="1" smtClean="0">
                <a:latin typeface="HARI" pitchFamily="2" charset="0"/>
              </a:rPr>
              <a:t>ni</a:t>
            </a:r>
            <a:r>
              <a:rPr lang="en-US" sz="3600" dirty="0" smtClean="0">
                <a:latin typeface="HARI" pitchFamily="2" charset="0"/>
              </a:rPr>
              <a:t> hi[</a:t>
            </a:r>
            <a:r>
              <a:rPr lang="en-US" sz="3600" dirty="0" err="1" smtClean="0">
                <a:latin typeface="HARI" pitchFamily="2" charset="0"/>
              </a:rPr>
              <a:t>ti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nY</a:t>
            </a:r>
            <a:r>
              <a:rPr lang="en-US" sz="3600" dirty="0" smtClean="0">
                <a:latin typeface="HARI" pitchFamily="2" charset="0"/>
              </a:rPr>
              <a:t>).</a:t>
            </a:r>
          </a:p>
          <a:p>
            <a:r>
              <a:rPr lang="en-US" sz="3600" dirty="0" err="1" smtClean="0">
                <a:latin typeface="HARI" pitchFamily="2" charset="0"/>
              </a:rPr>
              <a:t>ai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</a:t>
            </a:r>
            <a:r>
              <a:rPr lang="en-US" sz="3600" dirty="0" err="1" smtClean="0">
                <a:latin typeface="HARI" pitchFamily="2" charset="0"/>
              </a:rPr>
              <a:t>A#ii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tmi</a:t>
            </a:r>
            <a:r>
              <a:rPr lang="en-US" sz="3600" dirty="0" smtClean="0">
                <a:latin typeface="HARI" pitchFamily="2" charset="0"/>
              </a:rPr>
              <a:t>&gt;Y) </a:t>
            </a:r>
            <a:r>
              <a:rPr lang="en-US" sz="3600" dirty="0" err="1" smtClean="0">
                <a:latin typeface="HARI" pitchFamily="2" charset="0"/>
              </a:rPr>
              <a:t>mLt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 </a:t>
            </a:r>
            <a:r>
              <a:rPr lang="en-US" sz="3600" dirty="0" err="1" smtClean="0">
                <a:latin typeface="HARI" pitchFamily="2" charset="0"/>
              </a:rPr>
              <a:t>miT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ki</a:t>
            </a:r>
            <a:r>
              <a:rPr lang="en-US" sz="3600" dirty="0" smtClean="0">
                <a:latin typeface="HARI" pitchFamily="2" charset="0"/>
              </a:rPr>
              <a:t>[e </a:t>
            </a:r>
            <a:r>
              <a:rPr lang="en-US" sz="3600" dirty="0" err="1" smtClean="0">
                <a:latin typeface="HARI" pitchFamily="2" charset="0"/>
              </a:rPr>
              <a:t>Kc</a:t>
            </a:r>
            <a:r>
              <a:rPr lang="en-US" sz="3600" dirty="0" smtClean="0">
                <a:latin typeface="HARI" pitchFamily="2" charset="0"/>
              </a:rPr>
              <a:t>&lt;</a:t>
            </a:r>
            <a:r>
              <a:rPr lang="en-US" sz="3600" dirty="0" err="1" smtClean="0">
                <a:latin typeface="HARI" pitchFamily="2" charset="0"/>
              </a:rPr>
              <a:t>krvini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rhti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nY</a:t>
            </a:r>
            <a:r>
              <a:rPr lang="en-US" sz="3600" dirty="0" smtClean="0">
                <a:latin typeface="HARI" pitchFamily="2" charset="0"/>
              </a:rPr>
              <a:t>).</a:t>
            </a:r>
          </a:p>
          <a:p>
            <a:r>
              <a:rPr lang="en-US" sz="3600" dirty="0" err="1" smtClean="0">
                <a:latin typeface="HARI" pitchFamily="2" charset="0"/>
              </a:rPr>
              <a:t>ai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</a:t>
            </a:r>
            <a:r>
              <a:rPr lang="en-US" sz="3600" dirty="0" err="1" smtClean="0">
                <a:latin typeface="HARI" pitchFamily="2" charset="0"/>
              </a:rPr>
              <a:t>A#ii</a:t>
            </a:r>
            <a:r>
              <a:rPr lang="en-US" sz="3600" dirty="0" smtClean="0">
                <a:latin typeface="HARI" pitchFamily="2" charset="0"/>
              </a:rPr>
              <a:t>[t </a:t>
            </a:r>
            <a:r>
              <a:rPr lang="en-US" sz="3600" dirty="0" err="1" smtClean="0">
                <a:latin typeface="HARI" pitchFamily="2" charset="0"/>
              </a:rPr>
              <a:t>srLtiY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bF</a:t>
            </a:r>
            <a:r>
              <a:rPr lang="en-US" sz="3600" dirty="0" smtClean="0">
                <a:latin typeface="HARI" pitchFamily="2" charset="0"/>
              </a:rPr>
              <a:t>) j³yia[ p\i¼y hi[y C[.</a:t>
            </a:r>
            <a:endParaRPr lang="en-IN" sz="3600" dirty="0">
              <a:latin typeface="HARI" pitchFamily="2" charset="0"/>
            </a:endParaRPr>
          </a:p>
        </p:txBody>
      </p:sp>
    </p:spTree>
  </p:cSld>
  <p:clrMapOvr>
    <a:masterClrMapping/>
  </p:clrMapOvr>
  <p:transition>
    <p:cover dir="lu"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4338"/>
            <a:ext cx="8786874" cy="128588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p&amp;n:p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\i¼y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Uji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&lt;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A#ii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[t - j]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vBir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Uji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&lt;</a:t>
            </a:r>
            <a:endParaRPr lang="en-IN" b="1" dirty="0">
              <a:solidFill>
                <a:schemeClr val="accent2">
                  <a:lumMod val="75000"/>
                </a:schemeClr>
              </a:solidFill>
              <a:latin typeface="HAR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928670"/>
            <a:ext cx="8786874" cy="594550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fiydi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:-</a:t>
            </a:r>
          </a:p>
          <a:p>
            <a:r>
              <a:rPr lang="en-US" sz="3600" dirty="0" smtClean="0">
                <a:latin typeface="HARI" pitchFamily="2" charset="0"/>
              </a:rPr>
              <a:t>j]</a:t>
            </a:r>
            <a:r>
              <a:rPr lang="en-US" sz="3600" dirty="0" err="1" smtClean="0">
                <a:latin typeface="HARI" pitchFamily="2" charset="0"/>
              </a:rPr>
              <a:t>vBir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pZ¸v</a:t>
            </a:r>
            <a:r>
              <a:rPr lang="en-US" sz="3600" dirty="0" smtClean="0">
                <a:latin typeface="HARI" pitchFamily="2" charset="0"/>
              </a:rPr>
              <a:t>) pr </a:t>
            </a:r>
            <a:r>
              <a:rPr lang="en-US" sz="3600" dirty="0" err="1" smtClean="0">
                <a:latin typeface="HARI" pitchFamily="2" charset="0"/>
              </a:rPr>
              <a:t>stt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mLti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rh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ti</a:t>
            </a:r>
            <a:r>
              <a:rPr lang="en-US" sz="3600" dirty="0" smtClean="0">
                <a:latin typeface="HARI" pitchFamily="2" charset="0"/>
              </a:rPr>
              <a:t>[ hi[</a:t>
            </a:r>
            <a:r>
              <a:rPr lang="en-US" sz="3600" dirty="0" err="1" smtClean="0">
                <a:latin typeface="HARI" pitchFamily="2" charset="0"/>
              </a:rPr>
              <a:t>viY</a:t>
            </a:r>
            <a:r>
              <a:rPr lang="en-US" sz="3600" dirty="0" smtClean="0">
                <a:latin typeface="HARI" pitchFamily="2" charset="0"/>
              </a:rPr>
              <a:t>) t[ </a:t>
            </a:r>
            <a:r>
              <a:rPr lang="en-US" sz="3600" dirty="0" err="1" smtClean="0">
                <a:latin typeface="HARI" pitchFamily="2" charset="0"/>
              </a:rPr>
              <a:t>p&amp;n</a:t>
            </a:r>
            <a:r>
              <a:rPr lang="en-US" sz="3600" dirty="0" smtClean="0">
                <a:latin typeface="HARI" pitchFamily="2" charset="0"/>
              </a:rPr>
              <a:t>: p\i¼y C[.</a:t>
            </a:r>
          </a:p>
          <a:p>
            <a:r>
              <a:rPr lang="en-US" sz="3600" dirty="0" smtClean="0">
                <a:latin typeface="HARI" pitchFamily="2" charset="0"/>
              </a:rPr>
              <a:t>j]</a:t>
            </a:r>
            <a:r>
              <a:rPr lang="en-US" sz="3600" dirty="0" err="1" smtClean="0">
                <a:latin typeface="HARI" pitchFamily="2" charset="0"/>
              </a:rPr>
              <a:t>vBirmiY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biyi</a:t>
            </a:r>
            <a:r>
              <a:rPr lang="en-US" sz="3600" dirty="0" smtClean="0">
                <a:latin typeface="HARI" pitchFamily="2" charset="0"/>
              </a:rPr>
              <a:t>[g[s m[</a:t>
            </a:r>
            <a:r>
              <a:rPr lang="en-US" sz="3600" dirty="0" err="1" smtClean="0">
                <a:latin typeface="HARI" pitchFamily="2" charset="0"/>
              </a:rPr>
              <a:t>Lvvimi</a:t>
            </a:r>
            <a:r>
              <a:rPr lang="en-US" sz="3600" dirty="0" smtClean="0">
                <a:latin typeface="HARI" pitchFamily="2" charset="0"/>
              </a:rPr>
              <a:t>&gt; </a:t>
            </a:r>
            <a:r>
              <a:rPr lang="en-US" sz="3600" dirty="0" err="1" smtClean="0">
                <a:latin typeface="HARI" pitchFamily="2" charset="0"/>
              </a:rPr>
              <a:t>aiv</a:t>
            </a:r>
            <a:r>
              <a:rPr lang="en-US" sz="3600" dirty="0" smtClean="0">
                <a:latin typeface="HARI" pitchFamily="2" charset="0"/>
              </a:rPr>
              <a:t> [</a:t>
            </a:r>
            <a:r>
              <a:rPr lang="en-US" sz="3600" dirty="0" err="1" smtClean="0">
                <a:latin typeface="HARI" pitchFamily="2" charset="0"/>
              </a:rPr>
              <a:t>ti</a:t>
            </a:r>
            <a:r>
              <a:rPr lang="en-US" sz="3600" dirty="0" smtClean="0">
                <a:latin typeface="HARI" pitchFamily="2" charset="0"/>
              </a:rPr>
              <a:t>[ g\</a:t>
            </a:r>
            <a:r>
              <a:rPr lang="en-US" sz="3600" dirty="0" err="1" smtClean="0">
                <a:latin typeface="HARI" pitchFamily="2" charset="0"/>
              </a:rPr>
              <a:t>iÀy</a:t>
            </a:r>
            <a:r>
              <a:rPr lang="en-US" sz="3600" dirty="0" smtClean="0">
                <a:latin typeface="HARI" pitchFamily="2" charset="0"/>
              </a:rPr>
              <a:t> (</a:t>
            </a:r>
            <a:r>
              <a:rPr lang="en-US" sz="3600" dirty="0" err="1" smtClean="0">
                <a:latin typeface="HARI" pitchFamily="2" charset="0"/>
              </a:rPr>
              <a:t>vAtirn</a:t>
            </a:r>
            <a:r>
              <a:rPr lang="en-US" sz="3600" dirty="0" smtClean="0">
                <a:latin typeface="HARI" pitchFamily="2" charset="0"/>
              </a:rPr>
              <a:t>) g&gt;</a:t>
            </a:r>
            <a:r>
              <a:rPr lang="en-US" sz="3600" dirty="0" err="1" smtClean="0">
                <a:latin typeface="HARI" pitchFamily="2" charset="0"/>
              </a:rPr>
              <a:t>dk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d&amp;r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Yiy</a:t>
            </a:r>
            <a:r>
              <a:rPr lang="en-US" sz="3600" dirty="0" smtClean="0">
                <a:latin typeface="HARI" pitchFamily="2" charset="0"/>
              </a:rPr>
              <a:t> C[.t[</a:t>
            </a:r>
            <a:r>
              <a:rPr lang="en-US" sz="3600" dirty="0" err="1" smtClean="0">
                <a:latin typeface="HARI" pitchFamily="2" charset="0"/>
              </a:rPr>
              <a:t>mj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aiD</a:t>
            </a:r>
            <a:r>
              <a:rPr lang="en-US" sz="3600" dirty="0" smtClean="0">
                <a:latin typeface="HARI" pitchFamily="2" charset="0"/>
              </a:rPr>
              <a:t> p[</a:t>
            </a:r>
            <a:r>
              <a:rPr lang="en-US" sz="3600" dirty="0" err="1" smtClean="0">
                <a:latin typeface="HARI" pitchFamily="2" charset="0"/>
              </a:rPr>
              <a:t>diS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tr</a:t>
            </a:r>
            <a:r>
              <a:rPr lang="en-US" sz="3600" dirty="0" smtClean="0">
                <a:latin typeface="HARI" pitchFamily="2" charset="0"/>
              </a:rPr>
              <a:t>)k[ s[(º</a:t>
            </a:r>
            <a:r>
              <a:rPr lang="en-US" sz="3600" dirty="0" err="1" smtClean="0">
                <a:latin typeface="HARI" pitchFamily="2" charset="0"/>
              </a:rPr>
              <a:t>d^y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Kitr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pN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mL</a:t>
            </a:r>
            <a:r>
              <a:rPr lang="en-US" sz="3600" dirty="0" smtClean="0">
                <a:latin typeface="HARI" pitchFamily="2" charset="0"/>
              </a:rPr>
              <a:t>[ C[</a:t>
            </a:r>
          </a:p>
          <a:p>
            <a:pPr>
              <a:buNone/>
            </a:pPr>
            <a:r>
              <a:rPr lang="en-US" sz="3600" dirty="0" err="1" smtClean="0">
                <a:latin typeface="HARI" pitchFamily="2" charset="0"/>
              </a:rPr>
              <a:t>myi</a:t>
            </a:r>
            <a:r>
              <a:rPr lang="en-US" sz="3600" dirty="0" smtClean="0">
                <a:latin typeface="HARI" pitchFamily="2" charset="0"/>
              </a:rPr>
              <a:t>&lt;</a:t>
            </a:r>
            <a:r>
              <a:rPr lang="en-US" sz="3600" dirty="0" err="1" smtClean="0">
                <a:latin typeface="HARI" pitchFamily="2" charset="0"/>
              </a:rPr>
              <a:t>di</a:t>
            </a:r>
            <a:r>
              <a:rPr lang="en-US" sz="3600" dirty="0" smtClean="0">
                <a:latin typeface="HARI" pitchFamily="2" charset="0"/>
              </a:rPr>
              <a:t>:-</a:t>
            </a:r>
          </a:p>
          <a:p>
            <a:r>
              <a:rPr lang="en-US" sz="3600" dirty="0" smtClean="0">
                <a:latin typeface="HARI" pitchFamily="2" charset="0"/>
              </a:rPr>
              <a:t>j]</a:t>
            </a:r>
            <a:r>
              <a:rPr lang="en-US" sz="3600" dirty="0" err="1" smtClean="0">
                <a:latin typeface="HARI" pitchFamily="2" charset="0"/>
              </a:rPr>
              <a:t>vBirni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upyi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gY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hvin</a:t>
            </a:r>
            <a:r>
              <a:rPr lang="en-US" sz="3600" dirty="0" smtClean="0">
                <a:latin typeface="HARI" pitchFamily="2" charset="0"/>
              </a:rPr>
              <a:t>&amp; p\</a:t>
            </a:r>
            <a:r>
              <a:rPr lang="en-US" sz="3600" dirty="0" err="1" smtClean="0">
                <a:latin typeface="HARI" pitchFamily="2" charset="0"/>
              </a:rPr>
              <a:t>d&amp;PN</a:t>
            </a:r>
            <a:r>
              <a:rPr lang="en-US" sz="3600" dirty="0" smtClean="0">
                <a:latin typeface="HARI" pitchFamily="2" charset="0"/>
              </a:rPr>
              <a:t> f[</a:t>
            </a:r>
            <a:r>
              <a:rPr lang="en-US" sz="3600" dirty="0" err="1" smtClean="0">
                <a:latin typeface="HARI" pitchFamily="2" charset="0"/>
              </a:rPr>
              <a:t>liy</a:t>
            </a:r>
            <a:r>
              <a:rPr lang="en-US" sz="3600" dirty="0" smtClean="0">
                <a:latin typeface="HARI" pitchFamily="2" charset="0"/>
              </a:rPr>
              <a:t> C[.</a:t>
            </a:r>
          </a:p>
          <a:p>
            <a:r>
              <a:rPr lang="en-US" sz="3600" dirty="0" err="1" smtClean="0">
                <a:latin typeface="HARI" pitchFamily="2" charset="0"/>
              </a:rPr>
              <a:t>ai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upri</a:t>
            </a:r>
            <a:r>
              <a:rPr lang="en-US" sz="3600" dirty="0" smtClean="0">
                <a:latin typeface="HARI" pitchFamily="2" charset="0"/>
              </a:rPr>
              <a:t>&gt;t m)Y[</a:t>
            </a:r>
            <a:r>
              <a:rPr lang="en-US" sz="3600" dirty="0" err="1" smtClean="0">
                <a:latin typeface="HARI" pitchFamily="2" charset="0"/>
              </a:rPr>
              <a:t>ni</a:t>
            </a:r>
            <a:r>
              <a:rPr lang="en-US" sz="3600" dirty="0" smtClean="0">
                <a:latin typeface="HARI" pitchFamily="2" charset="0"/>
              </a:rPr>
              <a:t>[l, </a:t>
            </a:r>
            <a:r>
              <a:rPr lang="en-US" sz="3600" dirty="0" err="1" smtClean="0">
                <a:latin typeface="HARI" pitchFamily="2" charset="0"/>
              </a:rPr>
              <a:t>eY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ni</a:t>
            </a:r>
            <a:r>
              <a:rPr lang="en-US" sz="3600" dirty="0" smtClean="0">
                <a:latin typeface="HARI" pitchFamily="2" charset="0"/>
              </a:rPr>
              <a:t>[l, </a:t>
            </a:r>
            <a:r>
              <a:rPr lang="en-US" sz="3600" dirty="0" err="1" smtClean="0">
                <a:latin typeface="HARI" pitchFamily="2" charset="0"/>
              </a:rPr>
              <a:t>biyi</a:t>
            </a:r>
            <a:r>
              <a:rPr lang="en-US" sz="3600" dirty="0" smtClean="0">
                <a:latin typeface="HARI" pitchFamily="2" charset="0"/>
              </a:rPr>
              <a:t>[D)</a:t>
            </a:r>
            <a:r>
              <a:rPr lang="en-US" sz="3600" dirty="0" err="1" smtClean="0">
                <a:latin typeface="HARI" pitchFamily="2" charset="0"/>
              </a:rPr>
              <a:t>zl</a:t>
            </a:r>
            <a:r>
              <a:rPr lang="en-US" sz="3600" dirty="0" smtClean="0">
                <a:latin typeface="HARI" pitchFamily="2" charset="0"/>
              </a:rPr>
              <a:t> an[ </a:t>
            </a:r>
            <a:r>
              <a:rPr lang="en-US" sz="3600" dirty="0" err="1" smtClean="0">
                <a:latin typeface="HARI" pitchFamily="2" charset="0"/>
              </a:rPr>
              <a:t>hieD^i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jnni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pN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 </a:t>
            </a:r>
            <a:r>
              <a:rPr lang="en-US" sz="3600" dirty="0" err="1" smtClean="0">
                <a:latin typeface="HARI" pitchFamily="2" charset="0"/>
              </a:rPr>
              <a:t>A#ii</a:t>
            </a:r>
            <a:r>
              <a:rPr lang="en-US" sz="3600" dirty="0" smtClean="0">
                <a:latin typeface="HARI" pitchFamily="2" charset="0"/>
              </a:rPr>
              <a:t>[t </a:t>
            </a:r>
            <a:r>
              <a:rPr lang="en-US" sz="3600" dirty="0" err="1" smtClean="0">
                <a:latin typeface="HARI" pitchFamily="2" charset="0"/>
              </a:rPr>
              <a:t>tr</a:t>
            </a:r>
            <a:r>
              <a:rPr lang="en-US" sz="3600" dirty="0" smtClean="0">
                <a:latin typeface="HARI" pitchFamily="2" charset="0"/>
              </a:rPr>
              <a:t>)k[ </a:t>
            </a:r>
            <a:r>
              <a:rPr lang="en-US" sz="3600" dirty="0" err="1" smtClean="0">
                <a:latin typeface="HARI" pitchFamily="2" charset="0"/>
              </a:rPr>
              <a:t>upyi</a:t>
            </a:r>
            <a:r>
              <a:rPr lang="en-US" sz="3600" dirty="0" smtClean="0">
                <a:latin typeface="HARI" pitchFamily="2" charset="0"/>
              </a:rPr>
              <a:t>[g </a:t>
            </a:r>
            <a:r>
              <a:rPr lang="en-US" sz="3600" dirty="0" err="1" smtClean="0">
                <a:latin typeface="HARI" pitchFamily="2" charset="0"/>
              </a:rPr>
              <a:t>Yiy</a:t>
            </a:r>
            <a:r>
              <a:rPr lang="en-US" sz="3600" dirty="0" smtClean="0">
                <a:latin typeface="HARI" pitchFamily="2" charset="0"/>
              </a:rPr>
              <a:t> C[.</a:t>
            </a:r>
          </a:p>
          <a:p>
            <a:endParaRPr lang="en-US" sz="3600" dirty="0" smtClean="0">
              <a:latin typeface="HARI" pitchFamily="2" charset="0"/>
            </a:endParaRPr>
          </a:p>
          <a:p>
            <a:endParaRPr lang="en-US" sz="3600" dirty="0" smtClean="0">
              <a:latin typeface="HARI" pitchFamily="2" charset="0"/>
            </a:endParaRPr>
          </a:p>
        </p:txBody>
      </p:sp>
    </p:spTree>
  </p:cSld>
  <p:clrMapOvr>
    <a:masterClrMapping/>
  </p:clrMapOvr>
  <p:transition>
    <p:cover dir="lu"/>
    <p:sndAc>
      <p:stSnd>
        <p:snd r:embed="rId2" name="push.wav" builtIn="1"/>
      </p:stSnd>
    </p:sndAc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4338"/>
            <a:ext cx="8786874" cy="128588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Uji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&lt;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bctni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upiyi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 </a:t>
            </a:r>
            <a:endParaRPr lang="en-IN" b="1" dirty="0">
              <a:solidFill>
                <a:schemeClr val="accent2">
                  <a:lumMod val="75000"/>
                </a:schemeClr>
              </a:solidFill>
              <a:latin typeface="HAR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928670"/>
            <a:ext cx="8786874" cy="5945502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HARI" pitchFamily="2" charset="0"/>
              </a:rPr>
              <a:t>Ki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rik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ri</a:t>
            </a:r>
            <a:r>
              <a:rPr lang="en-US" sz="3600" dirty="0" smtClean="0">
                <a:latin typeface="HARI" pitchFamily="2" charset="0"/>
              </a:rPr>
              <a:t>&gt;</a:t>
            </a:r>
            <a:r>
              <a:rPr lang="en-US" sz="3600" dirty="0" err="1" smtClean="0">
                <a:latin typeface="HARI" pitchFamily="2" charset="0"/>
              </a:rPr>
              <a:t>Fvi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miT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j$r</a:t>
            </a:r>
            <a:r>
              <a:rPr lang="en-US" sz="3600" dirty="0" smtClean="0">
                <a:latin typeface="HARI" pitchFamily="2" charset="0"/>
              </a:rPr>
              <a:t> p*</a:t>
            </a:r>
            <a:r>
              <a:rPr lang="en-US" sz="3600" dirty="0" err="1" smtClean="0">
                <a:latin typeface="HARI" pitchFamily="2" charset="0"/>
              </a:rPr>
              <a:t>rt</a:t>
            </a:r>
            <a:r>
              <a:rPr lang="en-US" sz="3600" dirty="0" smtClean="0">
                <a:latin typeface="HARI" pitchFamily="2" charset="0"/>
              </a:rPr>
              <a:t>&amp; </a:t>
            </a:r>
            <a:r>
              <a:rPr lang="en-US" sz="3600" dirty="0" err="1" smtClean="0">
                <a:latin typeface="HARI" pitchFamily="2" charset="0"/>
              </a:rPr>
              <a:t>piN</a:t>
            </a:r>
            <a:r>
              <a:rPr lang="en-US" sz="3600" dirty="0" smtClean="0">
                <a:latin typeface="HARI" pitchFamily="2" charset="0"/>
              </a:rPr>
              <a:t>) l[v&amp; </a:t>
            </a:r>
            <a:r>
              <a:rPr lang="en-US" sz="3600" dirty="0" err="1" smtClean="0">
                <a:latin typeface="HARI" pitchFamily="2" charset="0"/>
              </a:rPr>
              <a:t>ji</a:t>
            </a:r>
            <a:r>
              <a:rPr lang="en-US" sz="3600" dirty="0" smtClean="0">
                <a:latin typeface="HARI" pitchFamily="2" charset="0"/>
              </a:rPr>
              <a:t>[ea[</a:t>
            </a:r>
          </a:p>
          <a:p>
            <a:r>
              <a:rPr lang="en-US" sz="3600" dirty="0" err="1" smtClean="0">
                <a:latin typeface="HARI" pitchFamily="2" charset="0"/>
              </a:rPr>
              <a:t>Ki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rik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ri</a:t>
            </a:r>
            <a:r>
              <a:rPr lang="en-US" sz="3600" dirty="0" smtClean="0">
                <a:latin typeface="HARI" pitchFamily="2" charset="0"/>
              </a:rPr>
              <a:t>&gt;Ft) </a:t>
            </a:r>
            <a:r>
              <a:rPr lang="en-US" sz="3600" dirty="0" err="1" smtClean="0">
                <a:latin typeface="HARI" pitchFamily="2" charset="0"/>
              </a:rPr>
              <a:t>vKt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visN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Qi</a:t>
            </a:r>
            <a:r>
              <a:rPr lang="en-US" sz="3600" dirty="0" smtClean="0">
                <a:latin typeface="HARI" pitchFamily="2" charset="0"/>
              </a:rPr>
              <a:t>&gt;k)n[ </a:t>
            </a:r>
            <a:r>
              <a:rPr lang="en-US" sz="3600" dirty="0" err="1" smtClean="0">
                <a:latin typeface="HARI" pitchFamily="2" charset="0"/>
              </a:rPr>
              <a:t>riKv</a:t>
            </a:r>
            <a:r>
              <a:rPr lang="en-US" sz="3600" dirty="0" smtClean="0">
                <a:latin typeface="HARI" pitchFamily="2" charset="0"/>
              </a:rPr>
              <a:t>&amp; </a:t>
            </a:r>
            <a:r>
              <a:rPr lang="en-US" sz="3600" dirty="0" err="1" smtClean="0">
                <a:latin typeface="HARI" pitchFamily="2" charset="0"/>
              </a:rPr>
              <a:t>ji</a:t>
            </a:r>
            <a:r>
              <a:rPr lang="en-US" sz="3600" dirty="0" smtClean="0">
                <a:latin typeface="HARI" pitchFamily="2" charset="0"/>
              </a:rPr>
              <a:t>[ea[, Sky hi[</a:t>
            </a:r>
            <a:r>
              <a:rPr lang="en-US" sz="3600" dirty="0" err="1" smtClean="0">
                <a:latin typeface="HARI" pitchFamily="2" charset="0"/>
              </a:rPr>
              <a:t>yti</a:t>
            </a:r>
            <a:r>
              <a:rPr lang="en-US" sz="3600" dirty="0" smtClean="0">
                <a:latin typeface="HARI" pitchFamily="2" charset="0"/>
              </a:rPr>
              <a:t>[ p[\</a:t>
            </a:r>
            <a:r>
              <a:rPr lang="en-US" sz="3600" dirty="0" err="1" smtClean="0">
                <a:latin typeface="HARI" pitchFamily="2" charset="0"/>
              </a:rPr>
              <a:t>Srk</a:t>
            </a:r>
            <a:r>
              <a:rPr lang="en-US" sz="3600" dirty="0" smtClean="0">
                <a:latin typeface="HARI" pitchFamily="2" charset="0"/>
              </a:rPr>
              <a:t>*</a:t>
            </a:r>
            <a:r>
              <a:rPr lang="en-US" sz="3600" dirty="0" err="1" smtClean="0">
                <a:latin typeface="HARI" pitchFamily="2" charset="0"/>
              </a:rPr>
              <a:t>krni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upyi</a:t>
            </a:r>
            <a:r>
              <a:rPr lang="en-US" sz="3600" dirty="0" smtClean="0">
                <a:latin typeface="HARI" pitchFamily="2" charset="0"/>
              </a:rPr>
              <a:t>[g </a:t>
            </a:r>
            <a:r>
              <a:rPr lang="en-US" sz="3600" dirty="0" err="1" smtClean="0">
                <a:latin typeface="HARI" pitchFamily="2" charset="0"/>
              </a:rPr>
              <a:t>krvi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ji</a:t>
            </a:r>
            <a:r>
              <a:rPr lang="en-US" sz="3600" dirty="0" smtClean="0">
                <a:latin typeface="HARI" pitchFamily="2" charset="0"/>
              </a:rPr>
              <a:t>[ea[</a:t>
            </a:r>
          </a:p>
          <a:p>
            <a:r>
              <a:rPr lang="en-US" sz="3600" dirty="0" smtClean="0">
                <a:latin typeface="HARI" pitchFamily="2" charset="0"/>
              </a:rPr>
              <a:t>g[</a:t>
            </a:r>
            <a:r>
              <a:rPr lang="en-US" sz="3600" dirty="0" err="1" smtClean="0">
                <a:latin typeface="HARI" pitchFamily="2" charset="0"/>
              </a:rPr>
              <a:t>sni</a:t>
            </a:r>
            <a:r>
              <a:rPr lang="en-US" sz="3600" dirty="0" smtClean="0">
                <a:latin typeface="HARI" pitchFamily="2" charset="0"/>
              </a:rPr>
              <a:t> c*&amp;</a:t>
            </a:r>
            <a:r>
              <a:rPr lang="en-US" sz="3600" dirty="0" err="1" smtClean="0">
                <a:latin typeface="HARI" pitchFamily="2" charset="0"/>
              </a:rPr>
              <a:t>li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tYi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ATvn</a:t>
            </a:r>
            <a:r>
              <a:rPr lang="en-US" sz="3600" dirty="0" smtClean="0">
                <a:latin typeface="HARI" pitchFamily="2" charset="0"/>
              </a:rPr>
              <a:t>) (</a:t>
            </a:r>
            <a:r>
              <a:rPr lang="en-US" sz="3600" dirty="0" err="1" smtClean="0">
                <a:latin typeface="HARI" pitchFamily="2" charset="0"/>
              </a:rPr>
              <a:t>ny</a:t>
            </a:r>
            <a:r>
              <a:rPr lang="en-US" sz="3600" dirty="0" smtClean="0">
                <a:latin typeface="HARI" pitchFamily="2" charset="0"/>
              </a:rPr>
              <a:t>(</a:t>
            </a:r>
            <a:r>
              <a:rPr lang="en-US" sz="3600" dirty="0" err="1" smtClean="0">
                <a:latin typeface="HARI" pitchFamily="2" charset="0"/>
              </a:rPr>
              <a:t>mt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sfie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Yv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ji</a:t>
            </a:r>
            <a:r>
              <a:rPr lang="en-US" sz="3600" dirty="0" smtClean="0">
                <a:latin typeface="HARI" pitchFamily="2" charset="0"/>
              </a:rPr>
              <a:t>[ea[</a:t>
            </a:r>
          </a:p>
          <a:p>
            <a:r>
              <a:rPr lang="en-US" sz="3600" dirty="0" smtClean="0">
                <a:latin typeface="HARI" pitchFamily="2" charset="0"/>
              </a:rPr>
              <a:t>s*y&lt;k*&amp;</a:t>
            </a:r>
            <a:r>
              <a:rPr lang="en-US" sz="3600" dirty="0" err="1" smtClean="0">
                <a:latin typeface="HARI" pitchFamily="2" charset="0"/>
              </a:rPr>
              <a:t>krni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upyi</a:t>
            </a:r>
            <a:r>
              <a:rPr lang="en-US" sz="3600" dirty="0" smtClean="0">
                <a:latin typeface="HARI" pitchFamily="2" charset="0"/>
              </a:rPr>
              <a:t>[g </a:t>
            </a:r>
            <a:r>
              <a:rPr lang="en-US" sz="3600" dirty="0" err="1" smtClean="0">
                <a:latin typeface="HARI" pitchFamily="2" charset="0"/>
              </a:rPr>
              <a:t>krvi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ji</a:t>
            </a:r>
            <a:r>
              <a:rPr lang="en-US" sz="3600" dirty="0" smtClean="0">
                <a:latin typeface="HARI" pitchFamily="2" charset="0"/>
              </a:rPr>
              <a:t>[ea[.</a:t>
            </a:r>
          </a:p>
          <a:p>
            <a:r>
              <a:rPr lang="en-US" sz="3600" dirty="0" smtClean="0">
                <a:latin typeface="HARI" pitchFamily="2" charset="0"/>
              </a:rPr>
              <a:t>f\)</a:t>
            </a:r>
            <a:r>
              <a:rPr lang="en-US" sz="3600" dirty="0" err="1" smtClean="0">
                <a:latin typeface="HARI" pitchFamily="2" charset="0"/>
              </a:rPr>
              <a:t>jn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vir</a:t>
            </a:r>
            <a:r>
              <a:rPr lang="en-US" sz="3600" dirty="0" smtClean="0">
                <a:latin typeface="HARI" pitchFamily="2" charset="0"/>
              </a:rPr>
              <a:t>&gt;</a:t>
            </a:r>
            <a:r>
              <a:rPr lang="en-US" sz="3600" dirty="0" err="1" smtClean="0">
                <a:latin typeface="HARI" pitchFamily="2" charset="0"/>
              </a:rPr>
              <a:t>vir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Ki</a:t>
            </a:r>
            <a:r>
              <a:rPr lang="en-US" sz="3600" dirty="0" smtClean="0">
                <a:latin typeface="HARI" pitchFamily="2" charset="0"/>
              </a:rPr>
              <a:t>[lb&gt;F </a:t>
            </a:r>
            <a:r>
              <a:rPr lang="en-US" sz="3600" dirty="0" err="1" smtClean="0">
                <a:latin typeface="HARI" pitchFamily="2" charset="0"/>
              </a:rPr>
              <a:t>nkrv</a:t>
            </a:r>
            <a:r>
              <a:rPr lang="en-US" sz="3600" dirty="0" smtClean="0">
                <a:latin typeface="HARI" pitchFamily="2" charset="0"/>
              </a:rPr>
              <a:t>&amp; </a:t>
            </a:r>
            <a:r>
              <a:rPr lang="en-US" sz="3600" dirty="0" err="1" smtClean="0">
                <a:latin typeface="HARI" pitchFamily="2" charset="0"/>
              </a:rPr>
              <a:t>ji</a:t>
            </a:r>
            <a:r>
              <a:rPr lang="en-US" sz="3600" dirty="0" smtClean="0">
                <a:latin typeface="HARI" pitchFamily="2" charset="0"/>
              </a:rPr>
              <a:t>[ea[.</a:t>
            </a:r>
          </a:p>
          <a:p>
            <a:r>
              <a:rPr lang="en-US" sz="3600" dirty="0" err="1" smtClean="0">
                <a:latin typeface="HARI" pitchFamily="2" charset="0"/>
              </a:rPr>
              <a:t>j$r</a:t>
            </a:r>
            <a:r>
              <a:rPr lang="en-US" sz="3600" dirty="0" smtClean="0">
                <a:latin typeface="HARI" pitchFamily="2" charset="0"/>
              </a:rPr>
              <a:t> n hi[y </a:t>
            </a:r>
            <a:r>
              <a:rPr lang="en-US" sz="3600" dirty="0" err="1" smtClean="0">
                <a:latin typeface="HARI" pitchFamily="2" charset="0"/>
              </a:rPr>
              <a:t>Ryir</a:t>
            </a:r>
            <a:r>
              <a:rPr lang="en-US" sz="3600" dirty="0" smtClean="0">
                <a:latin typeface="HARI" pitchFamily="2" charset="0"/>
              </a:rPr>
              <a:t>[ (</a:t>
            </a:r>
            <a:r>
              <a:rPr lang="en-US" sz="3600" dirty="0" err="1" smtClean="0">
                <a:latin typeface="HARI" pitchFamily="2" charset="0"/>
              </a:rPr>
              <a:t>vw&amp;tni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upkrNi</a:t>
            </a:r>
            <a:r>
              <a:rPr lang="en-US" sz="3600" dirty="0" smtClean="0">
                <a:latin typeface="HARI" pitchFamily="2" charset="0"/>
              </a:rPr>
              <a:t>[ b&gt;F </a:t>
            </a:r>
            <a:r>
              <a:rPr lang="en-US" sz="3600" dirty="0" err="1" smtClean="0">
                <a:latin typeface="HARI" pitchFamily="2" charset="0"/>
              </a:rPr>
              <a:t>riKvi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ji</a:t>
            </a:r>
            <a:r>
              <a:rPr lang="en-US" sz="3600" dirty="0" smtClean="0">
                <a:latin typeface="HARI" pitchFamily="2" charset="0"/>
              </a:rPr>
              <a:t>[ea[.</a:t>
            </a:r>
          </a:p>
          <a:p>
            <a:r>
              <a:rPr lang="en-US" sz="3600" dirty="0" err="1" smtClean="0">
                <a:latin typeface="HARI" pitchFamily="2" charset="0"/>
              </a:rPr>
              <a:t>m&amp;sifr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miT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jih</a:t>
            </a:r>
            <a:r>
              <a:rPr lang="en-US" sz="3600" dirty="0" smtClean="0">
                <a:latin typeface="HARI" pitchFamily="2" charset="0"/>
              </a:rPr>
              <a:t>[r </a:t>
            </a:r>
            <a:r>
              <a:rPr lang="en-US" sz="3600" dirty="0" err="1" smtClean="0">
                <a:latin typeface="HARI" pitchFamily="2" charset="0"/>
              </a:rPr>
              <a:t>vihn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smtClean="0">
                <a:latin typeface="HARI" pitchFamily="2" charset="0"/>
              </a:rPr>
              <a:t>Äyvhirni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upyi</a:t>
            </a:r>
            <a:r>
              <a:rPr lang="en-US" sz="3600" dirty="0" smtClean="0">
                <a:latin typeface="HARI" pitchFamily="2" charset="0"/>
              </a:rPr>
              <a:t>[g </a:t>
            </a:r>
            <a:r>
              <a:rPr lang="en-US" sz="3600" dirty="0" err="1" smtClean="0">
                <a:latin typeface="HARI" pitchFamily="2" charset="0"/>
              </a:rPr>
              <a:t>krvi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ji</a:t>
            </a:r>
            <a:r>
              <a:rPr lang="en-US" sz="3600" dirty="0" smtClean="0">
                <a:latin typeface="HARI" pitchFamily="2" charset="0"/>
              </a:rPr>
              <a:t>[ea[</a:t>
            </a:r>
          </a:p>
          <a:p>
            <a:endParaRPr lang="en-US" sz="3600" dirty="0" smtClean="0">
              <a:latin typeface="HARI" pitchFamily="2" charset="0"/>
            </a:endParaRPr>
          </a:p>
        </p:txBody>
      </p:sp>
    </p:spTree>
  </p:cSld>
  <p:clrMapOvr>
    <a:masterClrMapping/>
  </p:clrMapOvr>
  <p:transition>
    <p:cover dir="lu"/>
    <p:sndAc>
      <p:stSnd>
        <p:snd r:embed="rId2" name="push.wav" builtIn="1"/>
      </p:stSnd>
    </p:sndAc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4338"/>
            <a:ext cx="8786874" cy="128588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p&amp;n:ap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\i¼y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Uji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&lt;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A#ii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tni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lxNi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        </a:t>
            </a:r>
            <a:endParaRPr lang="en-IN" b="1" dirty="0">
              <a:solidFill>
                <a:schemeClr val="accent2">
                  <a:lumMod val="75000"/>
                </a:schemeClr>
              </a:solidFill>
              <a:latin typeface="HAR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285860"/>
            <a:ext cx="8786874" cy="5286412"/>
          </a:xfrm>
        </p:spPr>
        <p:txBody>
          <a:bodyPr>
            <a:normAutofit/>
          </a:bodyPr>
          <a:lstStyle/>
          <a:p>
            <a:r>
              <a:rPr lang="en-US" sz="3600" dirty="0" err="1" smtClean="0">
                <a:latin typeface="HARI" pitchFamily="2" charset="0"/>
              </a:rPr>
              <a:t>ai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 </a:t>
            </a:r>
            <a:r>
              <a:rPr lang="en-US" sz="3600" dirty="0" err="1" smtClean="0">
                <a:latin typeface="HARI" pitchFamily="2" charset="0"/>
              </a:rPr>
              <a:t>A#ii</a:t>
            </a:r>
            <a:r>
              <a:rPr lang="en-US" sz="3600" dirty="0" smtClean="0">
                <a:latin typeface="HARI" pitchFamily="2" charset="0"/>
              </a:rPr>
              <a:t>[t K*&amp;T) </a:t>
            </a:r>
            <a:r>
              <a:rPr lang="en-US" sz="3600" dirty="0" err="1" smtClean="0">
                <a:latin typeface="HARI" pitchFamily="2" charset="0"/>
              </a:rPr>
              <a:t>jiy</a:t>
            </a:r>
            <a:r>
              <a:rPr lang="en-US" sz="3600" dirty="0" smtClean="0">
                <a:latin typeface="HARI" pitchFamily="2" charset="0"/>
              </a:rPr>
              <a:t> t[vi hi[y C[.</a:t>
            </a:r>
          </a:p>
          <a:p>
            <a:r>
              <a:rPr lang="en-US" sz="3600" dirty="0" err="1" smtClean="0">
                <a:latin typeface="HARI" pitchFamily="2" charset="0"/>
              </a:rPr>
              <a:t>ai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 </a:t>
            </a:r>
            <a:r>
              <a:rPr lang="en-US" sz="3600" dirty="0" err="1" smtClean="0">
                <a:latin typeface="HARI" pitchFamily="2" charset="0"/>
              </a:rPr>
              <a:t>A#ii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tni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upyi</a:t>
            </a:r>
            <a:r>
              <a:rPr lang="en-US" sz="3600" dirty="0" smtClean="0">
                <a:latin typeface="HARI" pitchFamily="2" charset="0"/>
              </a:rPr>
              <a:t>[g Y) p\d*PN f[</a:t>
            </a:r>
            <a:r>
              <a:rPr lang="en-US" sz="3600" dirty="0" err="1" smtClean="0">
                <a:latin typeface="HARI" pitchFamily="2" charset="0"/>
              </a:rPr>
              <a:t>liy</a:t>
            </a:r>
            <a:r>
              <a:rPr lang="en-US" sz="3600" dirty="0" smtClean="0">
                <a:latin typeface="HARI" pitchFamily="2" charset="0"/>
              </a:rPr>
              <a:t> C[.</a:t>
            </a:r>
          </a:p>
          <a:p>
            <a:r>
              <a:rPr lang="en-US" sz="3600" dirty="0" err="1" smtClean="0">
                <a:latin typeface="HARI" pitchFamily="2" charset="0"/>
              </a:rPr>
              <a:t>ai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</a:t>
            </a:r>
            <a:r>
              <a:rPr lang="en-US" sz="3600" dirty="0" err="1" smtClean="0">
                <a:latin typeface="HARI" pitchFamily="2" charset="0"/>
              </a:rPr>
              <a:t>A#ii</a:t>
            </a:r>
            <a:r>
              <a:rPr lang="en-US" sz="3600" dirty="0" smtClean="0">
                <a:latin typeface="HARI" pitchFamily="2" charset="0"/>
              </a:rPr>
              <a:t>[t </a:t>
            </a:r>
            <a:r>
              <a:rPr lang="en-US" sz="3600" dirty="0" err="1" smtClean="0">
                <a:latin typeface="HARI" pitchFamily="2" charset="0"/>
              </a:rPr>
              <a:t>Äy</a:t>
            </a:r>
            <a:r>
              <a:rPr lang="en-US" sz="3600" dirty="0" smtClean="0">
                <a:latin typeface="HARI" pitchFamily="2" charset="0"/>
              </a:rPr>
              <a:t>(</a:t>
            </a:r>
            <a:r>
              <a:rPr lang="en-US" sz="3600" dirty="0" err="1" smtClean="0">
                <a:latin typeface="HARI" pitchFamily="2" charset="0"/>
              </a:rPr>
              <a:t>ktgt</a:t>
            </a:r>
            <a:r>
              <a:rPr lang="en-US" sz="3600" dirty="0" smtClean="0">
                <a:latin typeface="HARI" pitchFamily="2" charset="0"/>
              </a:rPr>
              <a:t>, </a:t>
            </a:r>
            <a:r>
              <a:rPr lang="en-US" sz="3600" dirty="0" err="1" smtClean="0">
                <a:latin typeface="HARI" pitchFamily="2" charset="0"/>
              </a:rPr>
              <a:t>ki</a:t>
            </a:r>
            <a:r>
              <a:rPr lang="en-US" sz="3600" dirty="0" smtClean="0">
                <a:latin typeface="HARI" pitchFamily="2" charset="0"/>
              </a:rPr>
              <a:t>[e </a:t>
            </a:r>
            <a:r>
              <a:rPr lang="en-US" sz="3600" dirty="0" err="1" smtClean="0">
                <a:latin typeface="HARI" pitchFamily="2" charset="0"/>
              </a:rPr>
              <a:t>ci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kks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sm&amp;h</a:t>
            </a:r>
            <a:r>
              <a:rPr lang="en-US" sz="3600" dirty="0" smtClean="0">
                <a:latin typeface="HARI" pitchFamily="2" charset="0"/>
              </a:rPr>
              <a:t> k[ d[</a:t>
            </a:r>
            <a:r>
              <a:rPr lang="en-US" sz="3600" dirty="0" err="1" smtClean="0">
                <a:latin typeface="HARI" pitchFamily="2" charset="0"/>
              </a:rPr>
              <a:t>Sn</a:t>
            </a:r>
            <a:r>
              <a:rPr lang="en-US" sz="3600" dirty="0" smtClean="0">
                <a:latin typeface="HARI" pitchFamily="2" charset="0"/>
              </a:rPr>
              <a:t>) mi(</a:t>
            </a:r>
            <a:r>
              <a:rPr lang="en-US" sz="3600" dirty="0" err="1" smtClean="0">
                <a:latin typeface="HARI" pitchFamily="2" charset="0"/>
              </a:rPr>
              <a:t>lk</a:t>
            </a:r>
            <a:r>
              <a:rPr lang="en-US" sz="3600" dirty="0" smtClean="0">
                <a:latin typeface="HARI" pitchFamily="2" charset="0"/>
              </a:rPr>
              <a:t>)</a:t>
            </a:r>
            <a:r>
              <a:rPr lang="en-US" sz="3600" dirty="0" err="1" smtClean="0">
                <a:latin typeface="HARI" pitchFamily="2" charset="0"/>
              </a:rPr>
              <a:t>ni</a:t>
            </a:r>
            <a:r>
              <a:rPr lang="en-US" sz="3600" dirty="0" smtClean="0">
                <a:latin typeface="HARI" pitchFamily="2" charset="0"/>
              </a:rPr>
              <a:t> hi[y C[.</a:t>
            </a:r>
          </a:p>
          <a:p>
            <a:r>
              <a:rPr lang="en-US" sz="3600" dirty="0" err="1" smtClean="0">
                <a:latin typeface="HARI" pitchFamily="2" charset="0"/>
              </a:rPr>
              <a:t>ai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 </a:t>
            </a:r>
            <a:r>
              <a:rPr lang="en-US" sz="3600" dirty="0" err="1" smtClean="0">
                <a:latin typeface="HARI" pitchFamily="2" charset="0"/>
              </a:rPr>
              <a:t>A#ii</a:t>
            </a:r>
            <a:r>
              <a:rPr lang="en-US" sz="3600" dirty="0" smtClean="0">
                <a:latin typeface="HARI" pitchFamily="2" charset="0"/>
              </a:rPr>
              <a:t>[t </a:t>
            </a:r>
            <a:r>
              <a:rPr lang="en-US" sz="3600" dirty="0" err="1" smtClean="0">
                <a:latin typeface="HARI" pitchFamily="2" charset="0"/>
              </a:rPr>
              <a:t>srLtiY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bF</a:t>
            </a:r>
            <a:r>
              <a:rPr lang="en-US" sz="3600" dirty="0" smtClean="0">
                <a:latin typeface="HARI" pitchFamily="2" charset="0"/>
              </a:rPr>
              <a:t>) j³yia[ p\i¼y hi[</a:t>
            </a:r>
            <a:r>
              <a:rPr lang="en-US" sz="3600" dirty="0" err="1" smtClean="0">
                <a:latin typeface="HARI" pitchFamily="2" charset="0"/>
              </a:rPr>
              <a:t>ti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nY</a:t>
            </a:r>
            <a:r>
              <a:rPr lang="en-US" sz="3600" dirty="0" smtClean="0">
                <a:latin typeface="HARI" pitchFamily="2" charset="0"/>
              </a:rPr>
              <a:t>)</a:t>
            </a:r>
            <a:endParaRPr lang="en-IN" sz="3600" dirty="0">
              <a:latin typeface="HARI" pitchFamily="2" charset="0"/>
            </a:endParaRPr>
          </a:p>
        </p:txBody>
      </p:sp>
    </p:spTree>
  </p:cSld>
  <p:clrMapOvr>
    <a:masterClrMapping/>
  </p:clrMapOvr>
  <p:transition>
    <p:cover dir="lu"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4338"/>
            <a:ext cx="8786874" cy="128588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p&amp;n:ap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\i¼y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Uji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&lt;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A#ii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[t -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Kn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)j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ki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lsi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      </a:t>
            </a:r>
            <a:endParaRPr lang="en-IN" b="1" dirty="0">
              <a:solidFill>
                <a:schemeClr val="accent2">
                  <a:lumMod val="75000"/>
                </a:schemeClr>
              </a:solidFill>
              <a:latin typeface="HAR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285860"/>
            <a:ext cx="8786874" cy="5286412"/>
          </a:xfrm>
        </p:spPr>
        <p:txBody>
          <a:bodyPr>
            <a:normAutofit lnSpcReduction="10000"/>
          </a:bodyPr>
          <a:lstStyle/>
          <a:p>
            <a:r>
              <a:rPr lang="en-US" sz="3600" dirty="0" err="1" smtClean="0">
                <a:latin typeface="HARI" pitchFamily="2" charset="0"/>
              </a:rPr>
              <a:t>Kn</a:t>
            </a:r>
            <a:r>
              <a:rPr lang="en-US" sz="3600" dirty="0" smtClean="0">
                <a:latin typeface="HARI" pitchFamily="2" charset="0"/>
              </a:rPr>
              <a:t>)j </a:t>
            </a:r>
            <a:r>
              <a:rPr lang="en-US" sz="3600" dirty="0" err="1" smtClean="0">
                <a:latin typeface="HARI" pitchFamily="2" charset="0"/>
              </a:rPr>
              <a:t>ki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lsi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jm</a:t>
            </a:r>
            <a:r>
              <a:rPr lang="en-US" sz="3600" dirty="0" smtClean="0">
                <a:latin typeface="HARI" pitchFamily="2" charset="0"/>
              </a:rPr>
              <a:t>)</a:t>
            </a:r>
            <a:r>
              <a:rPr lang="en-US" sz="3600" dirty="0" err="1" smtClean="0">
                <a:latin typeface="HARI" pitchFamily="2" charset="0"/>
              </a:rPr>
              <a:t>nmiY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mL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aiv</a:t>
            </a:r>
            <a:r>
              <a:rPr lang="en-US" sz="3600" dirty="0" smtClean="0">
                <a:latin typeface="HARI" pitchFamily="2" charset="0"/>
              </a:rPr>
              <a:t>[ C[. </a:t>
            </a:r>
            <a:r>
              <a:rPr lang="en-US" sz="3600" dirty="0" err="1" smtClean="0">
                <a:latin typeface="HARI" pitchFamily="2" charset="0"/>
              </a:rPr>
              <a:t>pZ¸v</a:t>
            </a:r>
            <a:r>
              <a:rPr lang="en-US" sz="3600" dirty="0" smtClean="0">
                <a:latin typeface="HARI" pitchFamily="2" charset="0"/>
              </a:rPr>
              <a:t>)</a:t>
            </a:r>
            <a:r>
              <a:rPr lang="en-US" sz="3600" dirty="0" err="1" smtClean="0">
                <a:latin typeface="HARI" pitchFamily="2" charset="0"/>
              </a:rPr>
              <a:t>ni</a:t>
            </a:r>
            <a:r>
              <a:rPr lang="en-US" sz="3600" dirty="0" smtClean="0">
                <a:latin typeface="HARI" pitchFamily="2" charset="0"/>
              </a:rPr>
              <a:t> p[</a:t>
            </a:r>
            <a:r>
              <a:rPr lang="en-US" sz="3600" dirty="0" err="1" smtClean="0">
                <a:latin typeface="HARI" pitchFamily="2" charset="0"/>
              </a:rPr>
              <a:t>TiLmi</a:t>
            </a:r>
            <a:r>
              <a:rPr lang="en-US" sz="3600" dirty="0" smtClean="0">
                <a:latin typeface="HARI" pitchFamily="2" charset="0"/>
              </a:rPr>
              <a:t>&gt; </a:t>
            </a:r>
            <a:r>
              <a:rPr lang="en-US" sz="3600" dirty="0" err="1" smtClean="0">
                <a:latin typeface="HARI" pitchFamily="2" charset="0"/>
              </a:rPr>
              <a:t>liKi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vP</a:t>
            </a:r>
            <a:r>
              <a:rPr lang="en-US" sz="3600" dirty="0" smtClean="0">
                <a:latin typeface="HARI" pitchFamily="2" charset="0"/>
              </a:rPr>
              <a:t>&lt; ph[</a:t>
            </a:r>
            <a:r>
              <a:rPr lang="en-US" sz="3600" dirty="0" err="1" smtClean="0">
                <a:latin typeface="HARI" pitchFamily="2" charset="0"/>
              </a:rPr>
              <a:t>li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k&amp;drt</a:t>
            </a:r>
            <a:r>
              <a:rPr lang="en-US" sz="3600" dirty="0" smtClean="0">
                <a:latin typeface="HARI" pitchFamily="2" charset="0"/>
              </a:rPr>
              <a:t>) r)t[ </a:t>
            </a:r>
            <a:r>
              <a:rPr lang="en-US" sz="3600" dirty="0" err="1" smtClean="0">
                <a:latin typeface="HARI" pitchFamily="2" charset="0"/>
              </a:rPr>
              <a:t>dTiy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li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vnAp</a:t>
            </a:r>
            <a:r>
              <a:rPr lang="en-US" sz="3600" dirty="0" smtClean="0">
                <a:latin typeface="HARI" pitchFamily="2" charset="0"/>
              </a:rPr>
              <a:t>(</a:t>
            </a:r>
            <a:r>
              <a:rPr lang="en-US" sz="3600" dirty="0" err="1" smtClean="0">
                <a:latin typeface="HARI" pitchFamily="2" charset="0"/>
              </a:rPr>
              <a:t>tni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avS</a:t>
            </a:r>
            <a:r>
              <a:rPr lang="en-US" sz="3600" dirty="0" smtClean="0">
                <a:latin typeface="HARI" pitchFamily="2" charset="0"/>
              </a:rPr>
              <a:t>[Pi[mi&gt;Y) </a:t>
            </a:r>
            <a:r>
              <a:rPr lang="en-US" sz="3600" dirty="0" err="1" smtClean="0">
                <a:latin typeface="HARI" pitchFamily="2" charset="0"/>
              </a:rPr>
              <a:t>Kn</a:t>
            </a:r>
            <a:r>
              <a:rPr lang="en-US" sz="3600" dirty="0" smtClean="0">
                <a:latin typeface="HARI" pitchFamily="2" charset="0"/>
              </a:rPr>
              <a:t>)j </a:t>
            </a:r>
            <a:r>
              <a:rPr lang="en-US" sz="3600" dirty="0" err="1" smtClean="0">
                <a:latin typeface="HARI" pitchFamily="2" charset="0"/>
              </a:rPr>
              <a:t>ki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lsi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bn</a:t>
            </a:r>
            <a:r>
              <a:rPr lang="en-US" sz="3600" dirty="0" smtClean="0">
                <a:latin typeface="HARI" pitchFamily="2" charset="0"/>
              </a:rPr>
              <a:t>[ C[.</a:t>
            </a:r>
          </a:p>
          <a:p>
            <a:r>
              <a:rPr lang="en-US" sz="3600" dirty="0" err="1" smtClean="0">
                <a:latin typeface="HARI" pitchFamily="2" charset="0"/>
              </a:rPr>
              <a:t>ai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ki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lsin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jm</a:t>
            </a:r>
            <a:r>
              <a:rPr lang="en-US" sz="3600" dirty="0" smtClean="0">
                <a:latin typeface="HARI" pitchFamily="2" charset="0"/>
              </a:rPr>
              <a:t>)</a:t>
            </a:r>
            <a:r>
              <a:rPr lang="en-US" sz="3600" dirty="0" err="1" smtClean="0">
                <a:latin typeface="HARI" pitchFamily="2" charset="0"/>
              </a:rPr>
              <a:t>nmi</a:t>
            </a:r>
            <a:r>
              <a:rPr lang="en-US" sz="3600" dirty="0" smtClean="0">
                <a:latin typeface="HARI" pitchFamily="2" charset="0"/>
              </a:rPr>
              <a:t>&gt;Y) </a:t>
            </a:r>
            <a:r>
              <a:rPr lang="en-US" sz="3600" dirty="0" err="1" smtClean="0">
                <a:latin typeface="HARI" pitchFamily="2" charset="0"/>
              </a:rPr>
              <a:t>KiN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kim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oiri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kiQvimi</a:t>
            </a:r>
            <a:r>
              <a:rPr lang="en-US" sz="3600" dirty="0" smtClean="0">
                <a:latin typeface="HARI" pitchFamily="2" charset="0"/>
              </a:rPr>
              <a:t>&gt; </a:t>
            </a:r>
            <a:r>
              <a:rPr lang="en-US" sz="3600" dirty="0" err="1" smtClean="0">
                <a:latin typeface="HARI" pitchFamily="2" charset="0"/>
              </a:rPr>
              <a:t>aiv</a:t>
            </a:r>
            <a:r>
              <a:rPr lang="en-US" sz="3600" dirty="0" smtClean="0">
                <a:latin typeface="HARI" pitchFamily="2" charset="0"/>
              </a:rPr>
              <a:t>[ C[.</a:t>
            </a:r>
          </a:p>
          <a:p>
            <a:pPr>
              <a:buNone/>
            </a:pP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upyi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[g :-</a:t>
            </a:r>
          </a:p>
          <a:p>
            <a:r>
              <a:rPr lang="en-US" sz="3600" dirty="0" err="1" smtClean="0">
                <a:latin typeface="HARI" pitchFamily="2" charset="0"/>
              </a:rPr>
              <a:t>bLtN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tr</a:t>
            </a:r>
            <a:r>
              <a:rPr lang="en-US" sz="3600" dirty="0" smtClean="0">
                <a:latin typeface="HARI" pitchFamily="2" charset="0"/>
              </a:rPr>
              <a:t>)k[ tip(</a:t>
            </a:r>
            <a:r>
              <a:rPr lang="en-US" sz="3600" dirty="0" err="1" smtClean="0">
                <a:latin typeface="HARI" pitchFamily="2" charset="0"/>
              </a:rPr>
              <a:t>vw&amp;t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mYki</a:t>
            </a:r>
            <a:r>
              <a:rPr lang="en-US" sz="3600" dirty="0" smtClean="0">
                <a:latin typeface="HARI" pitchFamily="2" charset="0"/>
              </a:rPr>
              <a:t>[mi&gt; </a:t>
            </a:r>
            <a:r>
              <a:rPr lang="en-US" sz="3600" dirty="0" err="1" smtClean="0">
                <a:latin typeface="HARI" pitchFamily="2" charset="0"/>
              </a:rPr>
              <a:t>viprvimi</a:t>
            </a:r>
            <a:r>
              <a:rPr lang="en-US" sz="3600" dirty="0" smtClean="0">
                <a:latin typeface="HARI" pitchFamily="2" charset="0"/>
              </a:rPr>
              <a:t>&gt; </a:t>
            </a:r>
            <a:r>
              <a:rPr lang="en-US" sz="3600" dirty="0" err="1" smtClean="0">
                <a:latin typeface="HARI" pitchFamily="2" charset="0"/>
              </a:rPr>
              <a:t>aiv</a:t>
            </a:r>
            <a:r>
              <a:rPr lang="en-US" sz="3600" dirty="0" smtClean="0">
                <a:latin typeface="HARI" pitchFamily="2" charset="0"/>
              </a:rPr>
              <a:t>[ C[.</a:t>
            </a:r>
          </a:p>
          <a:p>
            <a:r>
              <a:rPr lang="en-US" sz="3600" dirty="0" smtClean="0">
                <a:latin typeface="HARI" pitchFamily="2" charset="0"/>
              </a:rPr>
              <a:t>ph[</a:t>
            </a:r>
            <a:r>
              <a:rPr lang="en-US" sz="3600" dirty="0" err="1" smtClean="0">
                <a:latin typeface="HARI" pitchFamily="2" charset="0"/>
              </a:rPr>
              <a:t>lini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smymi</a:t>
            </a:r>
            <a:r>
              <a:rPr lang="en-US" sz="3600" dirty="0" smtClean="0">
                <a:latin typeface="HARI" pitchFamily="2" charset="0"/>
              </a:rPr>
              <a:t>&gt; t[</a:t>
            </a:r>
            <a:r>
              <a:rPr lang="en-US" sz="3600" dirty="0" err="1" smtClean="0">
                <a:latin typeface="HARI" pitchFamily="2" charset="0"/>
              </a:rPr>
              <a:t>ni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upyi</a:t>
            </a:r>
            <a:r>
              <a:rPr lang="en-US" sz="3600" dirty="0" smtClean="0">
                <a:latin typeface="HARI" pitchFamily="2" charset="0"/>
              </a:rPr>
              <a:t>[g </a:t>
            </a:r>
            <a:r>
              <a:rPr lang="en-US" sz="3600" dirty="0" err="1" smtClean="0">
                <a:latin typeface="HARI" pitchFamily="2" charset="0"/>
              </a:rPr>
              <a:t>gZh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vpriSmi</a:t>
            </a:r>
            <a:r>
              <a:rPr lang="en-US" sz="3600" dirty="0" smtClean="0">
                <a:latin typeface="HARI" pitchFamily="2" charset="0"/>
              </a:rPr>
              <a:t>&gt; </a:t>
            </a:r>
            <a:r>
              <a:rPr lang="en-US" sz="3600" dirty="0" err="1" smtClean="0">
                <a:latin typeface="HARI" pitchFamily="2" charset="0"/>
              </a:rPr>
              <a:t>bLtN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tr</a:t>
            </a:r>
            <a:r>
              <a:rPr lang="en-US" sz="3600" dirty="0" smtClean="0">
                <a:latin typeface="HARI" pitchFamily="2" charset="0"/>
              </a:rPr>
              <a:t>)k[, </a:t>
            </a:r>
            <a:r>
              <a:rPr lang="en-US" sz="3600" dirty="0" err="1" smtClean="0">
                <a:latin typeface="HARI" pitchFamily="2" charset="0"/>
              </a:rPr>
              <a:t>jhij</a:t>
            </a:r>
            <a:r>
              <a:rPr lang="en-US" sz="3600" dirty="0" smtClean="0">
                <a:latin typeface="HARI" pitchFamily="2" charset="0"/>
              </a:rPr>
              <a:t>, r[</a:t>
            </a:r>
            <a:r>
              <a:rPr lang="en-US" sz="3600" dirty="0" err="1" smtClean="0">
                <a:latin typeface="HARI" pitchFamily="2" charset="0"/>
              </a:rPr>
              <a:t>Ãv</a:t>
            </a:r>
            <a:r>
              <a:rPr lang="en-US" sz="3600" dirty="0" smtClean="0">
                <a:latin typeface="HARI" pitchFamily="2" charset="0"/>
              </a:rPr>
              <a:t>[ a[(º</a:t>
            </a:r>
            <a:r>
              <a:rPr lang="en-US" sz="3600" dirty="0" err="1" smtClean="0">
                <a:latin typeface="HARI" pitchFamily="2" charset="0"/>
              </a:rPr>
              <a:t>jnmi</a:t>
            </a:r>
            <a:r>
              <a:rPr lang="en-US" sz="3600" dirty="0" smtClean="0">
                <a:latin typeface="HARI" pitchFamily="2" charset="0"/>
              </a:rPr>
              <a:t>&gt; </a:t>
            </a:r>
            <a:r>
              <a:rPr lang="en-US" sz="3600" dirty="0" err="1" smtClean="0">
                <a:latin typeface="HARI" pitchFamily="2" charset="0"/>
              </a:rPr>
              <a:t>krvimi</a:t>
            </a:r>
            <a:r>
              <a:rPr lang="en-US" sz="3600" dirty="0" smtClean="0">
                <a:latin typeface="HARI" pitchFamily="2" charset="0"/>
              </a:rPr>
              <a:t>&gt; </a:t>
            </a:r>
            <a:r>
              <a:rPr lang="en-US" sz="3600" dirty="0" err="1" smtClean="0">
                <a:latin typeface="HARI" pitchFamily="2" charset="0"/>
              </a:rPr>
              <a:t>aivti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hti</a:t>
            </a:r>
            <a:r>
              <a:rPr lang="en-US" sz="3600" dirty="0" smtClean="0">
                <a:latin typeface="HARI" pitchFamily="2" charset="0"/>
              </a:rPr>
              <a:t>[</a:t>
            </a:r>
          </a:p>
          <a:p>
            <a:r>
              <a:rPr lang="en-US" sz="3600" dirty="0" err="1" smtClean="0">
                <a:latin typeface="HARI" pitchFamily="2" charset="0"/>
              </a:rPr>
              <a:t>kirKiniai</a:t>
            </a:r>
            <a:r>
              <a:rPr lang="en-US" sz="3600" dirty="0" smtClean="0">
                <a:latin typeface="HARI" pitchFamily="2" charset="0"/>
              </a:rPr>
              <a:t>[mi&gt; </a:t>
            </a:r>
            <a:r>
              <a:rPr lang="en-US" sz="3600" dirty="0" err="1" smtClean="0">
                <a:latin typeface="HARI" pitchFamily="2" charset="0"/>
              </a:rPr>
              <a:t>bLtN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tr</a:t>
            </a:r>
            <a:r>
              <a:rPr lang="en-US" sz="3600" dirty="0" smtClean="0">
                <a:latin typeface="HARI" pitchFamily="2" charset="0"/>
              </a:rPr>
              <a:t>)k[ </a:t>
            </a:r>
            <a:r>
              <a:rPr lang="en-US" sz="3600" dirty="0" err="1" smtClean="0">
                <a:latin typeface="HARI" pitchFamily="2" charset="0"/>
              </a:rPr>
              <a:t>pN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vpriy</a:t>
            </a:r>
            <a:r>
              <a:rPr lang="en-US" sz="3600" dirty="0" smtClean="0">
                <a:latin typeface="HARI" pitchFamily="2" charset="0"/>
              </a:rPr>
              <a:t> C[.</a:t>
            </a:r>
            <a:endParaRPr lang="en-IN" sz="3600" dirty="0">
              <a:latin typeface="HARI" pitchFamily="2" charset="0"/>
            </a:endParaRPr>
          </a:p>
        </p:txBody>
      </p:sp>
    </p:spTree>
  </p:cSld>
  <p:clrMapOvr>
    <a:masterClrMapping/>
  </p:clrMapOvr>
  <p:transition>
    <p:cover dir="lu"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4338"/>
            <a:ext cx="8786874" cy="128588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p&amp;n:ap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\i¼y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Uji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&lt;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A#ii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[t -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Kn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)j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ki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lsi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      </a:t>
            </a:r>
            <a:endParaRPr lang="en-IN" b="1" dirty="0">
              <a:solidFill>
                <a:schemeClr val="accent2">
                  <a:lumMod val="75000"/>
                </a:schemeClr>
              </a:solidFill>
              <a:latin typeface="HAR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285860"/>
            <a:ext cx="8786874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fiydiai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 :-</a:t>
            </a:r>
          </a:p>
          <a:p>
            <a:r>
              <a:rPr lang="en-US" sz="3600" dirty="0" err="1" smtClean="0">
                <a:latin typeface="HARI" pitchFamily="2" charset="0"/>
              </a:rPr>
              <a:t>ki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lsimi</a:t>
            </a:r>
            <a:r>
              <a:rPr lang="en-US" sz="3600" dirty="0" smtClean="0">
                <a:latin typeface="HARI" pitchFamily="2" charset="0"/>
              </a:rPr>
              <a:t>&gt;Y) </a:t>
            </a:r>
            <a:r>
              <a:rPr lang="en-US" sz="3600" dirty="0" err="1" smtClean="0">
                <a:latin typeface="HARI" pitchFamily="2" charset="0"/>
              </a:rPr>
              <a:t>viy</a:t>
            </a:r>
            <a:r>
              <a:rPr lang="en-US" sz="3600" dirty="0" smtClean="0">
                <a:latin typeface="HARI" pitchFamily="2" charset="0"/>
              </a:rPr>
              <a:t>&amp; $p </a:t>
            </a:r>
            <a:r>
              <a:rPr lang="en-US" sz="3600" dirty="0" err="1" smtClean="0">
                <a:latin typeface="HARI" pitchFamily="2" charset="0"/>
              </a:rPr>
              <a:t>bLtN</a:t>
            </a:r>
            <a:r>
              <a:rPr lang="en-US" sz="3600" dirty="0" smtClean="0">
                <a:latin typeface="HARI" pitchFamily="2" charset="0"/>
              </a:rPr>
              <a:t> {</a:t>
            </a:r>
            <a:r>
              <a:rPr lang="en-US" sz="3600" dirty="0" err="1" smtClean="0">
                <a:latin typeface="HARI" pitchFamily="2" charset="0"/>
              </a:rPr>
              <a:t>ki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lg</a:t>
            </a:r>
            <a:r>
              <a:rPr lang="en-US" sz="3600" dirty="0" smtClean="0">
                <a:latin typeface="HARI" pitchFamily="2" charset="0"/>
              </a:rPr>
              <a:t>[s} m[</a:t>
            </a:r>
            <a:r>
              <a:rPr lang="en-US" sz="3600" dirty="0" err="1" smtClean="0">
                <a:latin typeface="HARI" pitchFamily="2" charset="0"/>
              </a:rPr>
              <a:t>Lv</a:t>
            </a:r>
            <a:r>
              <a:rPr lang="en-US" sz="3600" dirty="0" smtClean="0">
                <a:latin typeface="HARI" pitchFamily="2" charset="0"/>
              </a:rPr>
              <a:t>)n[ </a:t>
            </a:r>
            <a:r>
              <a:rPr lang="en-US" sz="3600" dirty="0" err="1" smtClean="0">
                <a:latin typeface="HARI" pitchFamily="2" charset="0"/>
              </a:rPr>
              <a:t>hiln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&lt;n) </a:t>
            </a:r>
            <a:r>
              <a:rPr lang="en-US" sz="3600" dirty="0" err="1" smtClean="0">
                <a:latin typeface="HARI" pitchFamily="2" charset="0"/>
              </a:rPr>
              <a:t>kTi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kT</a:t>
            </a:r>
            <a:r>
              <a:rPr lang="en-US" sz="3600" dirty="0" smtClean="0">
                <a:latin typeface="HARI" pitchFamily="2" charset="0"/>
              </a:rPr>
              <a:t>)mi&gt; </a:t>
            </a:r>
            <a:r>
              <a:rPr lang="en-US" sz="3600" dirty="0" err="1" smtClean="0">
                <a:latin typeface="HARI" pitchFamily="2" charset="0"/>
              </a:rPr>
              <a:t>riht</a:t>
            </a:r>
            <a:r>
              <a:rPr lang="en-US" sz="3600" dirty="0" smtClean="0">
                <a:latin typeface="HARI" pitchFamily="2" charset="0"/>
              </a:rPr>
              <a:t> m[</a:t>
            </a:r>
            <a:r>
              <a:rPr lang="en-US" sz="3600" dirty="0" err="1" smtClean="0">
                <a:latin typeface="HARI" pitchFamily="2" charset="0"/>
              </a:rPr>
              <a:t>Lv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Skiy</a:t>
            </a:r>
            <a:r>
              <a:rPr lang="en-US" sz="3600" dirty="0" smtClean="0">
                <a:latin typeface="HARI" pitchFamily="2" charset="0"/>
              </a:rPr>
              <a:t> C[.</a:t>
            </a:r>
          </a:p>
          <a:p>
            <a:r>
              <a:rPr lang="en-US" sz="3600" dirty="0" smtClean="0">
                <a:latin typeface="HARI" pitchFamily="2" charset="0"/>
              </a:rPr>
              <a:t>p[</a:t>
            </a:r>
            <a:r>
              <a:rPr lang="en-US" sz="3600" dirty="0" err="1" smtClean="0">
                <a:latin typeface="HARI" pitchFamily="2" charset="0"/>
              </a:rPr>
              <a:t>T^i</a:t>
            </a:r>
            <a:r>
              <a:rPr lang="en-US" sz="3600" dirty="0" smtClean="0">
                <a:latin typeface="HARI" pitchFamily="2" charset="0"/>
              </a:rPr>
              <a:t>[(</a:t>
            </a:r>
            <a:r>
              <a:rPr lang="en-US" sz="3600" dirty="0" err="1" smtClean="0">
                <a:latin typeface="HARI" pitchFamily="2" charset="0"/>
              </a:rPr>
              <a:t>lymn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srKimN</a:t>
            </a:r>
            <a:r>
              <a:rPr lang="en-US" sz="3600" dirty="0" smtClean="0">
                <a:latin typeface="HARI" pitchFamily="2" charset="0"/>
              </a:rPr>
              <a:t>)a[ </a:t>
            </a:r>
            <a:r>
              <a:rPr lang="en-US" sz="3600" dirty="0" err="1" smtClean="0">
                <a:latin typeface="HARI" pitchFamily="2" charset="0"/>
              </a:rPr>
              <a:t>ki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lsini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j¸Yi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GNi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vFir</a:t>
            </a:r>
            <a:r>
              <a:rPr lang="en-US" sz="3600" dirty="0" smtClean="0">
                <a:latin typeface="HARI" pitchFamily="2" charset="0"/>
              </a:rPr>
              <a:t>[ C[.</a:t>
            </a:r>
          </a:p>
          <a:p>
            <a:pPr>
              <a:buNone/>
            </a:pP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myi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&lt;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diai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 :-</a:t>
            </a:r>
          </a:p>
          <a:p>
            <a:r>
              <a:rPr lang="en-US" sz="3600" dirty="0" err="1" smtClean="0">
                <a:latin typeface="HARI" pitchFamily="2" charset="0"/>
              </a:rPr>
              <a:t>ai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</a:t>
            </a:r>
            <a:r>
              <a:rPr lang="en-US" sz="3600" dirty="0" err="1" smtClean="0">
                <a:latin typeface="HARI" pitchFamily="2" charset="0"/>
              </a:rPr>
              <a:t>A#ii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tni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vprisY</a:t>
            </a:r>
            <a:r>
              <a:rPr lang="en-US" sz="3600" dirty="0" smtClean="0">
                <a:latin typeface="HARI" pitchFamily="2" charset="0"/>
              </a:rPr>
              <a:t>) p\</a:t>
            </a:r>
            <a:r>
              <a:rPr lang="en-US" sz="3600" dirty="0" err="1" smtClean="0">
                <a:latin typeface="HARI" pitchFamily="2" charset="0"/>
              </a:rPr>
              <a:t>d&amp;PN</a:t>
            </a:r>
            <a:r>
              <a:rPr lang="en-US" sz="3600" dirty="0" smtClean="0">
                <a:latin typeface="HARI" pitchFamily="2" charset="0"/>
              </a:rPr>
              <a:t> f[</a:t>
            </a:r>
            <a:r>
              <a:rPr lang="en-US" sz="3600" dirty="0" err="1" smtClean="0">
                <a:latin typeface="HARI" pitchFamily="2" charset="0"/>
              </a:rPr>
              <a:t>liy</a:t>
            </a:r>
            <a:r>
              <a:rPr lang="en-US" sz="3600" dirty="0" smtClean="0">
                <a:latin typeface="HARI" pitchFamily="2" charset="0"/>
              </a:rPr>
              <a:t> C[.</a:t>
            </a:r>
          </a:p>
          <a:p>
            <a:r>
              <a:rPr lang="en-US" sz="3600" dirty="0" err="1" smtClean="0">
                <a:latin typeface="HARI" pitchFamily="2" charset="0"/>
              </a:rPr>
              <a:t>pZ¸v</a:t>
            </a:r>
            <a:r>
              <a:rPr lang="en-US" sz="3600" dirty="0" smtClean="0">
                <a:latin typeface="HARI" pitchFamily="2" charset="0"/>
              </a:rPr>
              <a:t>)</a:t>
            </a:r>
            <a:r>
              <a:rPr lang="en-US" sz="3600" dirty="0" err="1" smtClean="0">
                <a:latin typeface="HARI" pitchFamily="2" charset="0"/>
              </a:rPr>
              <a:t>ni</a:t>
            </a:r>
            <a:r>
              <a:rPr lang="en-US" sz="3600" dirty="0" smtClean="0">
                <a:latin typeface="HARI" pitchFamily="2" charset="0"/>
              </a:rPr>
              <a:t> p[</a:t>
            </a:r>
            <a:r>
              <a:rPr lang="en-US" sz="3600" dirty="0" err="1" smtClean="0">
                <a:latin typeface="HARI" pitchFamily="2" charset="0"/>
              </a:rPr>
              <a:t>TiLmiY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mLti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ki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lsi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vh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li</a:t>
            </a:r>
            <a:r>
              <a:rPr lang="en-US" sz="3600" dirty="0" smtClean="0">
                <a:latin typeface="HARI" pitchFamily="2" charset="0"/>
              </a:rPr>
              <a:t>[ mi[Di[ K&amp;T) </a:t>
            </a:r>
            <a:r>
              <a:rPr lang="en-US" sz="3600" dirty="0" err="1" smtClean="0">
                <a:latin typeface="HARI" pitchFamily="2" charset="0"/>
              </a:rPr>
              <a:t>jvini</a:t>
            </a:r>
            <a:r>
              <a:rPr lang="en-US" sz="3600" dirty="0" smtClean="0">
                <a:latin typeface="HARI" pitchFamily="2" charset="0"/>
              </a:rPr>
              <a:t>[ C[. t[ </a:t>
            </a:r>
            <a:r>
              <a:rPr lang="en-US" sz="3600" dirty="0" err="1" smtClean="0">
                <a:latin typeface="HARI" pitchFamily="2" charset="0"/>
              </a:rPr>
              <a:t>aK</a:t>
            </a:r>
            <a:r>
              <a:rPr lang="en-US" sz="3600" dirty="0" smtClean="0">
                <a:latin typeface="HARI" pitchFamily="2" charset="0"/>
              </a:rPr>
              <a:t>*T </a:t>
            </a:r>
            <a:r>
              <a:rPr lang="en-US" sz="3600" dirty="0" err="1" smtClean="0">
                <a:latin typeface="HARI" pitchFamily="2" charset="0"/>
              </a:rPr>
              <a:t>nY</a:t>
            </a:r>
            <a:r>
              <a:rPr lang="en-US" sz="3600" dirty="0" smtClean="0">
                <a:latin typeface="HARI" pitchFamily="2" charset="0"/>
              </a:rPr>
              <a:t>)</a:t>
            </a:r>
            <a:endParaRPr lang="en-IN" sz="3600" dirty="0">
              <a:latin typeface="HARI" pitchFamily="2" charset="0"/>
            </a:endParaRPr>
          </a:p>
        </p:txBody>
      </p:sp>
    </p:spTree>
  </p:cSld>
  <p:clrMapOvr>
    <a:masterClrMapping/>
  </p:clrMapOvr>
  <p:transition>
    <p:cover dir="lu"/>
    <p:sndAc>
      <p:stSnd>
        <p:snd r:embed="rId2" name="push.wav" builtIn="1"/>
      </p:stSnd>
    </p:sndAc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hermal 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rcRect l="11913" r="11914"/>
          <a:stretch>
            <a:fillRect/>
          </a:stretch>
        </p:blipFill>
        <p:spPr>
          <a:xfrm>
            <a:off x="142844" y="214290"/>
            <a:ext cx="8858312" cy="6429420"/>
          </a:xfrm>
          <a:prstGeom prst="rect">
            <a:avLst/>
          </a:prstGeom>
        </p:spPr>
      </p:pic>
    </p:spTree>
  </p:cSld>
  <p:clrMapOvr>
    <a:masterClrMapping/>
  </p:clrMapOvr>
  <p:transition>
    <p:cover dir="lu"/>
    <p:sndAc>
      <p:stSnd>
        <p:snd r:embed="rId3" name="push.wav" builtIn="1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23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4338"/>
            <a:ext cx="8786874" cy="128588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p&amp;n:ap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\i¼y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Uji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&lt;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A#ii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[t - p[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T^i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[(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lym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 p[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diSi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</a:t>
            </a:r>
            <a:endParaRPr lang="en-IN" b="1" dirty="0">
              <a:solidFill>
                <a:schemeClr val="accent2">
                  <a:lumMod val="75000"/>
                </a:schemeClr>
              </a:solidFill>
              <a:latin typeface="HAR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285860"/>
            <a:ext cx="8786874" cy="5286412"/>
          </a:xfrm>
        </p:spPr>
        <p:txBody>
          <a:bodyPr>
            <a:normAutofit/>
          </a:bodyPr>
          <a:lstStyle/>
          <a:p>
            <a:r>
              <a:rPr lang="en-US" sz="3600" dirty="0" smtClean="0">
                <a:latin typeface="HARI" pitchFamily="2" charset="0"/>
              </a:rPr>
              <a:t>p[</a:t>
            </a:r>
            <a:r>
              <a:rPr lang="en-US" sz="3600" dirty="0" err="1" smtClean="0">
                <a:latin typeface="HARI" pitchFamily="2" charset="0"/>
              </a:rPr>
              <a:t>T^i</a:t>
            </a:r>
            <a:r>
              <a:rPr lang="en-US" sz="3600" dirty="0" smtClean="0">
                <a:latin typeface="HARI" pitchFamily="2" charset="0"/>
              </a:rPr>
              <a:t>[(</a:t>
            </a:r>
            <a:r>
              <a:rPr lang="en-US" sz="3600" dirty="0" err="1" smtClean="0">
                <a:latin typeface="HARI" pitchFamily="2" charset="0"/>
              </a:rPr>
              <a:t>lymmiY</a:t>
            </a:r>
            <a:r>
              <a:rPr lang="en-US" sz="3600" dirty="0" smtClean="0">
                <a:latin typeface="HARI" pitchFamily="2" charset="0"/>
              </a:rPr>
              <a:t>) p[</a:t>
            </a:r>
            <a:r>
              <a:rPr lang="en-US" sz="3600" dirty="0" err="1" smtClean="0">
                <a:latin typeface="HARI" pitchFamily="2" charset="0"/>
              </a:rPr>
              <a:t>T^i</a:t>
            </a:r>
            <a:r>
              <a:rPr lang="en-US" sz="3600" dirty="0" smtClean="0">
                <a:latin typeface="HARI" pitchFamily="2" charset="0"/>
              </a:rPr>
              <a:t>[l, D)</a:t>
            </a:r>
            <a:r>
              <a:rPr lang="en-US" sz="3600" dirty="0" err="1" smtClean="0">
                <a:latin typeface="HARI" pitchFamily="2" charset="0"/>
              </a:rPr>
              <a:t>zl</a:t>
            </a:r>
            <a:r>
              <a:rPr lang="en-US" sz="3600" dirty="0" smtClean="0">
                <a:latin typeface="HARI" pitchFamily="2" charset="0"/>
              </a:rPr>
              <a:t>, p\</a:t>
            </a:r>
            <a:r>
              <a:rPr lang="en-US" sz="3600" dirty="0" err="1" smtClean="0">
                <a:latin typeface="HARI" pitchFamily="2" charset="0"/>
              </a:rPr>
              <a:t>vih</a:t>
            </a:r>
            <a:r>
              <a:rPr lang="en-US" sz="3600" dirty="0" smtClean="0">
                <a:latin typeface="HARI" pitchFamily="2" charset="0"/>
              </a:rPr>
              <a:t>)</a:t>
            </a:r>
            <a:r>
              <a:rPr lang="en-US" sz="3600" dirty="0" err="1" smtClean="0">
                <a:latin typeface="HARI" pitchFamily="2" charset="0"/>
              </a:rPr>
              <a:t>kZt</a:t>
            </a:r>
            <a:r>
              <a:rPr lang="en-US" sz="3600" dirty="0" smtClean="0">
                <a:latin typeface="HARI" pitchFamily="2" charset="0"/>
              </a:rPr>
              <a:t> p[</a:t>
            </a:r>
            <a:r>
              <a:rPr lang="en-US" sz="3600" dirty="0" err="1" smtClean="0">
                <a:latin typeface="HARI" pitchFamily="2" charset="0"/>
              </a:rPr>
              <a:t>T^i</a:t>
            </a:r>
            <a:r>
              <a:rPr lang="en-US" sz="3600" dirty="0" smtClean="0">
                <a:latin typeface="HARI" pitchFamily="2" charset="0"/>
              </a:rPr>
              <a:t>[(</a:t>
            </a:r>
            <a:r>
              <a:rPr lang="en-US" sz="3600" dirty="0" err="1" smtClean="0">
                <a:latin typeface="HARI" pitchFamily="2" charset="0"/>
              </a:rPr>
              <a:t>lym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viy</a:t>
            </a:r>
            <a:r>
              <a:rPr lang="en-US" sz="3600" dirty="0" smtClean="0">
                <a:latin typeface="HARI" pitchFamily="2" charset="0"/>
              </a:rPr>
              <a:t>&amp;{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LPG</a:t>
            </a:r>
            <a:r>
              <a:rPr lang="en-US" sz="3600" dirty="0" smtClean="0">
                <a:latin typeface="HARI" pitchFamily="2" charset="0"/>
              </a:rPr>
              <a:t>}, </a:t>
            </a:r>
            <a:r>
              <a:rPr lang="en-US" sz="3600" dirty="0" smtClean="0">
                <a:latin typeface="HARI" pitchFamily="2" charset="0"/>
              </a:rPr>
              <a:t>k[</a:t>
            </a:r>
            <a:r>
              <a:rPr lang="en-US" sz="3600" dirty="0" err="1" smtClean="0">
                <a:latin typeface="HARI" pitchFamily="2" charset="0"/>
              </a:rPr>
              <a:t>ri</a:t>
            </a:r>
            <a:r>
              <a:rPr lang="en-US" sz="3600" dirty="0" smtClean="0">
                <a:latin typeface="HARI" pitchFamily="2" charset="0"/>
              </a:rPr>
              <a:t>[s)n, </a:t>
            </a:r>
            <a:r>
              <a:rPr lang="en-US" sz="3600" dirty="0" err="1" smtClean="0">
                <a:latin typeface="HARI" pitchFamily="2" charset="0"/>
              </a:rPr>
              <a:t>bLtN</a:t>
            </a:r>
            <a:r>
              <a:rPr lang="en-US" sz="3600" dirty="0" smtClean="0">
                <a:latin typeface="HARI" pitchFamily="2" charset="0"/>
              </a:rPr>
              <a:t> t[l vg[r[ </a:t>
            </a:r>
            <a:r>
              <a:rPr lang="en-US" sz="3600" dirty="0" err="1" smtClean="0">
                <a:latin typeface="HARI" pitchFamily="2" charset="0"/>
              </a:rPr>
              <a:t>bLtNi</a:t>
            </a:r>
            <a:r>
              <a:rPr lang="en-US" sz="3600" dirty="0" smtClean="0">
                <a:latin typeface="HARI" pitchFamily="2" charset="0"/>
              </a:rPr>
              <a:t>[ m[</a:t>
            </a:r>
            <a:r>
              <a:rPr lang="en-US" sz="3600" dirty="0" err="1" smtClean="0">
                <a:latin typeface="HARI" pitchFamily="2" charset="0"/>
              </a:rPr>
              <a:t>Lvvimi</a:t>
            </a:r>
            <a:r>
              <a:rPr lang="en-US" sz="3600" dirty="0" smtClean="0">
                <a:latin typeface="HARI" pitchFamily="2" charset="0"/>
              </a:rPr>
              <a:t>&gt; </a:t>
            </a:r>
            <a:r>
              <a:rPr lang="en-US" sz="3600" dirty="0" err="1" smtClean="0">
                <a:latin typeface="HARI" pitchFamily="2" charset="0"/>
              </a:rPr>
              <a:t>aiv</a:t>
            </a:r>
            <a:r>
              <a:rPr lang="en-US" sz="3600" dirty="0" smtClean="0">
                <a:latin typeface="HARI" pitchFamily="2" charset="0"/>
              </a:rPr>
              <a:t>[ C[.</a:t>
            </a:r>
          </a:p>
          <a:p>
            <a:r>
              <a:rPr lang="en-US" sz="3600" dirty="0" err="1" smtClean="0">
                <a:latin typeface="HARI" pitchFamily="2" charset="0"/>
              </a:rPr>
              <a:t>pZ¸v</a:t>
            </a:r>
            <a:r>
              <a:rPr lang="en-US" sz="3600" dirty="0" smtClean="0">
                <a:latin typeface="HARI" pitchFamily="2" charset="0"/>
              </a:rPr>
              <a:t>)</a:t>
            </a:r>
            <a:r>
              <a:rPr lang="en-US" sz="3600" dirty="0" err="1" smtClean="0">
                <a:latin typeface="HARI" pitchFamily="2" charset="0"/>
              </a:rPr>
              <a:t>ni</a:t>
            </a:r>
            <a:r>
              <a:rPr lang="en-US" sz="3600" dirty="0" smtClean="0">
                <a:latin typeface="HARI" pitchFamily="2" charset="0"/>
              </a:rPr>
              <a:t> p[</a:t>
            </a:r>
            <a:r>
              <a:rPr lang="en-US" sz="3600" dirty="0" err="1" smtClean="0">
                <a:latin typeface="HARI" pitchFamily="2" charset="0"/>
              </a:rPr>
              <a:t>TiLmi</a:t>
            </a:r>
            <a:r>
              <a:rPr lang="en-US" sz="3600" dirty="0" smtClean="0">
                <a:latin typeface="HARI" pitchFamily="2" charset="0"/>
              </a:rPr>
              <a:t>&gt; </a:t>
            </a:r>
            <a:r>
              <a:rPr lang="en-US" sz="3600" dirty="0" err="1" smtClean="0">
                <a:latin typeface="HARI" pitchFamily="2" charset="0"/>
              </a:rPr>
              <a:t>liKi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vP</a:t>
            </a:r>
            <a:r>
              <a:rPr lang="en-US" sz="3600" dirty="0" smtClean="0">
                <a:latin typeface="HARI" pitchFamily="2" charset="0"/>
              </a:rPr>
              <a:t>&lt; ph[</a:t>
            </a:r>
            <a:r>
              <a:rPr lang="en-US" sz="3600" dirty="0" err="1" smtClean="0">
                <a:latin typeface="HARI" pitchFamily="2" charset="0"/>
              </a:rPr>
              <a:t>li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dTiy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li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sjvi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ni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mZt</a:t>
            </a:r>
            <a:r>
              <a:rPr lang="en-US" sz="3600" dirty="0" smtClean="0">
                <a:latin typeface="HARI" pitchFamily="2" charset="0"/>
              </a:rPr>
              <a:t> d[hi[mi&gt;Y) p[</a:t>
            </a:r>
            <a:r>
              <a:rPr lang="en-US" sz="3600" dirty="0" err="1" smtClean="0">
                <a:latin typeface="HARI" pitchFamily="2" charset="0"/>
              </a:rPr>
              <a:t>T^i</a:t>
            </a:r>
            <a:r>
              <a:rPr lang="en-US" sz="3600" dirty="0" smtClean="0">
                <a:latin typeface="HARI" pitchFamily="2" charset="0"/>
              </a:rPr>
              <a:t>[(</a:t>
            </a:r>
            <a:r>
              <a:rPr lang="en-US" sz="3600" dirty="0" err="1" smtClean="0">
                <a:latin typeface="HARI" pitchFamily="2" charset="0"/>
              </a:rPr>
              <a:t>lym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bn</a:t>
            </a:r>
            <a:r>
              <a:rPr lang="en-US" sz="3600" dirty="0" smtClean="0">
                <a:latin typeface="HARI" pitchFamily="2" charset="0"/>
              </a:rPr>
              <a:t>[ C[.</a:t>
            </a:r>
          </a:p>
          <a:p>
            <a:pPr>
              <a:buNone/>
            </a:pP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fiydiai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 :- </a:t>
            </a:r>
          </a:p>
          <a:p>
            <a:r>
              <a:rPr lang="en-US" sz="3600" dirty="0" err="1" smtClean="0">
                <a:latin typeface="HARI" pitchFamily="2" charset="0"/>
              </a:rPr>
              <a:t>ai</a:t>
            </a:r>
            <a:r>
              <a:rPr lang="en-US" sz="3600" dirty="0" smtClean="0">
                <a:latin typeface="HARI" pitchFamily="2" charset="0"/>
              </a:rPr>
              <a:t> p\</a:t>
            </a:r>
            <a:r>
              <a:rPr lang="en-US" sz="3600" dirty="0" err="1" smtClean="0">
                <a:latin typeface="HARI" pitchFamily="2" charset="0"/>
              </a:rPr>
              <a:t>kirni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</a:t>
            </a:r>
            <a:r>
              <a:rPr lang="en-US" sz="3600" dirty="0" err="1" smtClean="0">
                <a:latin typeface="HARI" pitchFamily="2" charset="0"/>
              </a:rPr>
              <a:t>A#ii</a:t>
            </a:r>
            <a:r>
              <a:rPr lang="en-US" sz="3600" dirty="0" smtClean="0">
                <a:latin typeface="HARI" pitchFamily="2" charset="0"/>
              </a:rPr>
              <a:t>[t mi&gt;Y) </a:t>
            </a:r>
            <a:r>
              <a:rPr lang="en-US" sz="3600" dirty="0" err="1" smtClean="0">
                <a:latin typeface="HARI" pitchFamily="2" charset="0"/>
              </a:rPr>
              <a:t>mLt</a:t>
            </a:r>
            <a:r>
              <a:rPr lang="en-US" sz="3600" dirty="0" smtClean="0">
                <a:latin typeface="HARI" pitchFamily="2" charset="0"/>
              </a:rPr>
              <a:t>)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 </a:t>
            </a:r>
            <a:r>
              <a:rPr lang="en-US" sz="3600" dirty="0" err="1" smtClean="0">
                <a:latin typeface="HARI" pitchFamily="2" charset="0"/>
              </a:rPr>
              <a:t>Äyvhirmi</a:t>
            </a:r>
            <a:r>
              <a:rPr lang="en-US" sz="3600" dirty="0" smtClean="0">
                <a:latin typeface="HARI" pitchFamily="2" charset="0"/>
              </a:rPr>
              <a:t>&gt; </a:t>
            </a:r>
            <a:r>
              <a:rPr lang="en-US" sz="3600" dirty="0" err="1" smtClean="0">
                <a:latin typeface="HARI" pitchFamily="2" charset="0"/>
              </a:rPr>
              <a:t>upyi</a:t>
            </a:r>
            <a:r>
              <a:rPr lang="en-US" sz="3600" dirty="0" smtClean="0">
                <a:latin typeface="HARI" pitchFamily="2" charset="0"/>
              </a:rPr>
              <a:t>[g </a:t>
            </a:r>
            <a:r>
              <a:rPr lang="en-US" sz="3600" dirty="0" err="1" smtClean="0">
                <a:latin typeface="HARI" pitchFamily="2" charset="0"/>
              </a:rPr>
              <a:t>miT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srLtiY</a:t>
            </a:r>
            <a:r>
              <a:rPr lang="en-US" sz="3600" dirty="0" smtClean="0">
                <a:latin typeface="HARI" pitchFamily="2" charset="0"/>
              </a:rPr>
              <a:t>) p\i¼y C[.</a:t>
            </a:r>
          </a:p>
          <a:p>
            <a:r>
              <a:rPr lang="en-US" sz="3600" dirty="0" err="1" smtClean="0">
                <a:latin typeface="HARI" pitchFamily="2" charset="0"/>
              </a:rPr>
              <a:t>ai</a:t>
            </a:r>
            <a:r>
              <a:rPr lang="en-US" sz="3600" dirty="0" smtClean="0">
                <a:latin typeface="HARI" pitchFamily="2" charset="0"/>
              </a:rPr>
              <a:t> p\</a:t>
            </a:r>
            <a:r>
              <a:rPr lang="en-US" sz="3600" dirty="0" err="1" smtClean="0">
                <a:latin typeface="HARI" pitchFamily="2" charset="0"/>
              </a:rPr>
              <a:t>kirni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Uji</a:t>
            </a:r>
            <a:r>
              <a:rPr lang="en-US" sz="3600" dirty="0" smtClean="0">
                <a:latin typeface="HARI" pitchFamily="2" charset="0"/>
              </a:rPr>
              <a:t>&lt;</a:t>
            </a:r>
            <a:r>
              <a:rPr lang="en-US" sz="3600" dirty="0" err="1" smtClean="0">
                <a:latin typeface="HARI" pitchFamily="2" charset="0"/>
              </a:rPr>
              <a:t>A#ii</a:t>
            </a:r>
            <a:r>
              <a:rPr lang="en-US" sz="3600" dirty="0" smtClean="0">
                <a:latin typeface="HARI" pitchFamily="2" charset="0"/>
              </a:rPr>
              <a:t>[</a:t>
            </a:r>
            <a:r>
              <a:rPr lang="en-US" sz="3600" dirty="0" err="1" smtClean="0">
                <a:latin typeface="HARI" pitchFamily="2" charset="0"/>
              </a:rPr>
              <a:t>tn</a:t>
            </a:r>
            <a:r>
              <a:rPr lang="en-US" sz="3600" dirty="0" smtClean="0">
                <a:latin typeface="HARI" pitchFamily="2" charset="0"/>
              </a:rPr>
              <a:t>&amp;&gt; p(</a:t>
            </a:r>
            <a:r>
              <a:rPr lang="en-US" sz="3600" dirty="0" err="1" smtClean="0">
                <a:latin typeface="HARI" pitchFamily="2" charset="0"/>
              </a:rPr>
              <a:t>rvhn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srL</a:t>
            </a:r>
            <a:r>
              <a:rPr lang="en-US" sz="3600" dirty="0" smtClean="0">
                <a:latin typeface="HARI" pitchFamily="2" charset="0"/>
              </a:rPr>
              <a:t> C[.</a:t>
            </a:r>
            <a:endParaRPr lang="en-IN" sz="3600" dirty="0">
              <a:latin typeface="HARI" pitchFamily="2" charset="0"/>
            </a:endParaRPr>
          </a:p>
        </p:txBody>
      </p:sp>
    </p:spTree>
  </p:cSld>
  <p:clrMapOvr>
    <a:masterClrMapping/>
  </p:clrMapOvr>
  <p:transition>
    <p:cover dir="lu"/>
    <p:sndAc>
      <p:stSnd>
        <p:snd r:embed="rId2" name="push.wav" builtIn="1"/>
      </p:stSnd>
    </p:sndAc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214338"/>
            <a:ext cx="8786874" cy="1285884"/>
          </a:xfrm>
        </p:spPr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p&amp;n:ap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\i¼y 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Uji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&lt;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A#ii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[t - p[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T^i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[(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lym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 p[</a:t>
            </a:r>
            <a:r>
              <a:rPr lang="en-US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diSi</a:t>
            </a:r>
            <a:r>
              <a:rPr lang="en-US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</a:t>
            </a:r>
            <a:endParaRPr lang="en-IN" b="1" dirty="0">
              <a:solidFill>
                <a:schemeClr val="accent2">
                  <a:lumMod val="75000"/>
                </a:schemeClr>
              </a:solidFill>
              <a:latin typeface="HARI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42844" y="1285860"/>
            <a:ext cx="8786874" cy="528641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myi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&lt;</a:t>
            </a:r>
            <a:r>
              <a:rPr lang="en-US" sz="3600" b="1" dirty="0" err="1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diai</a:t>
            </a:r>
            <a:r>
              <a:rPr lang="en-US" sz="3600" b="1" dirty="0" smtClean="0">
                <a:solidFill>
                  <a:schemeClr val="accent2">
                    <a:lumMod val="75000"/>
                  </a:schemeClr>
                </a:solidFill>
                <a:latin typeface="HARI" pitchFamily="2" charset="0"/>
              </a:rPr>
              <a:t>[:- </a:t>
            </a:r>
          </a:p>
          <a:p>
            <a:r>
              <a:rPr lang="en-US" sz="3600" dirty="0" smtClean="0">
                <a:latin typeface="HARI" pitchFamily="2" charset="0"/>
              </a:rPr>
              <a:t>p[</a:t>
            </a:r>
            <a:r>
              <a:rPr lang="en-US" sz="3600" dirty="0" err="1" smtClean="0">
                <a:latin typeface="HARI" pitchFamily="2" charset="0"/>
              </a:rPr>
              <a:t>T^i</a:t>
            </a:r>
            <a:r>
              <a:rPr lang="en-US" sz="3600" dirty="0" smtClean="0">
                <a:latin typeface="HARI" pitchFamily="2" charset="0"/>
              </a:rPr>
              <a:t>[(</a:t>
            </a:r>
            <a:r>
              <a:rPr lang="en-US" sz="3600" dirty="0" err="1" smtClean="0">
                <a:latin typeface="HARI" pitchFamily="2" charset="0"/>
              </a:rPr>
              <a:t>lym</a:t>
            </a:r>
            <a:r>
              <a:rPr lang="en-US" sz="3600" dirty="0" smtClean="0">
                <a:latin typeface="HARI" pitchFamily="2" charset="0"/>
              </a:rPr>
              <a:t> p[</a:t>
            </a:r>
            <a:r>
              <a:rPr lang="en-US" sz="3600" dirty="0" err="1" smtClean="0">
                <a:latin typeface="HARI" pitchFamily="2" charset="0"/>
              </a:rPr>
              <a:t>diSni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vpriS</a:t>
            </a:r>
            <a:r>
              <a:rPr lang="en-US" sz="3600" dirty="0" smtClean="0">
                <a:latin typeface="HARI" pitchFamily="2" charset="0"/>
              </a:rPr>
              <a:t> p\d*PN </a:t>
            </a:r>
            <a:r>
              <a:rPr lang="en-US" sz="3600" dirty="0" err="1" smtClean="0">
                <a:latin typeface="HARI" pitchFamily="2" charset="0"/>
              </a:rPr>
              <a:t>sj</a:t>
            </a:r>
            <a:r>
              <a:rPr lang="en-US" sz="3600" dirty="0" smtClean="0">
                <a:latin typeface="HARI" pitchFamily="2" charset="0"/>
              </a:rPr>
              <a:t>[&lt; C[.</a:t>
            </a:r>
          </a:p>
          <a:p>
            <a:r>
              <a:rPr lang="en-US" sz="3600" dirty="0" err="1" smtClean="0">
                <a:latin typeface="HARI" pitchFamily="2" charset="0"/>
              </a:rPr>
              <a:t>pZ¸v</a:t>
            </a:r>
            <a:r>
              <a:rPr lang="en-US" sz="3600" dirty="0" smtClean="0">
                <a:latin typeface="HARI" pitchFamily="2" charset="0"/>
              </a:rPr>
              <a:t>)</a:t>
            </a:r>
            <a:r>
              <a:rPr lang="en-US" sz="3600" dirty="0" err="1" smtClean="0">
                <a:latin typeface="HARI" pitchFamily="2" charset="0"/>
              </a:rPr>
              <a:t>ni</a:t>
            </a:r>
            <a:r>
              <a:rPr lang="en-US" sz="3600" dirty="0" smtClean="0">
                <a:latin typeface="HARI" pitchFamily="2" charset="0"/>
              </a:rPr>
              <a:t> p[</a:t>
            </a:r>
            <a:r>
              <a:rPr lang="en-US" sz="3600" dirty="0" err="1" smtClean="0">
                <a:latin typeface="HARI" pitchFamily="2" charset="0"/>
              </a:rPr>
              <a:t>TiLmi</a:t>
            </a:r>
            <a:r>
              <a:rPr lang="en-US" sz="3600" dirty="0" smtClean="0">
                <a:latin typeface="HARI" pitchFamily="2" charset="0"/>
              </a:rPr>
              <a:t>&gt; p[</a:t>
            </a:r>
            <a:r>
              <a:rPr lang="en-US" sz="3600" dirty="0" err="1" smtClean="0">
                <a:latin typeface="HARI" pitchFamily="2" charset="0"/>
              </a:rPr>
              <a:t>T^i</a:t>
            </a:r>
            <a:r>
              <a:rPr lang="en-US" sz="3600" dirty="0" smtClean="0">
                <a:latin typeface="HARI" pitchFamily="2" charset="0"/>
              </a:rPr>
              <a:t>[(</a:t>
            </a:r>
            <a:r>
              <a:rPr lang="en-US" sz="3600" dirty="0" err="1" smtClean="0">
                <a:latin typeface="HARI" pitchFamily="2" charset="0"/>
              </a:rPr>
              <a:t>lymni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j¸Yi</a:t>
            </a:r>
            <a:r>
              <a:rPr lang="en-US" sz="3600" dirty="0" smtClean="0">
                <a:latin typeface="HARI" pitchFamily="2" charset="0"/>
              </a:rPr>
              <a:t>[ </a:t>
            </a:r>
            <a:r>
              <a:rPr lang="en-US" sz="3600" dirty="0" err="1" smtClean="0">
                <a:latin typeface="HARI" pitchFamily="2" charset="0"/>
              </a:rPr>
              <a:t>K&amp;bj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myi</a:t>
            </a:r>
            <a:r>
              <a:rPr lang="en-US" sz="3600" dirty="0" smtClean="0">
                <a:latin typeface="HARI" pitchFamily="2" charset="0"/>
              </a:rPr>
              <a:t>&lt;(</a:t>
            </a:r>
            <a:r>
              <a:rPr lang="en-US" sz="3600" dirty="0" err="1" smtClean="0">
                <a:latin typeface="HARI" pitchFamily="2" charset="0"/>
              </a:rPr>
              <a:t>dt</a:t>
            </a:r>
            <a:r>
              <a:rPr lang="en-US" sz="3600" dirty="0" smtClean="0">
                <a:latin typeface="HARI" pitchFamily="2" charset="0"/>
              </a:rPr>
              <a:t> C[.</a:t>
            </a:r>
          </a:p>
          <a:p>
            <a:r>
              <a:rPr lang="en-US" sz="3600" dirty="0" err="1" smtClean="0">
                <a:latin typeface="HARI" pitchFamily="2" charset="0"/>
              </a:rPr>
              <a:t>aivi</a:t>
            </a:r>
            <a:r>
              <a:rPr lang="en-US" sz="3600" dirty="0" smtClean="0">
                <a:latin typeface="HARI" pitchFamily="2" charset="0"/>
              </a:rPr>
              <a:t> </a:t>
            </a:r>
            <a:r>
              <a:rPr lang="en-US" sz="3600" dirty="0" err="1" smtClean="0">
                <a:latin typeface="HARI" pitchFamily="2" charset="0"/>
              </a:rPr>
              <a:t>bLtNmi</a:t>
            </a:r>
            <a:r>
              <a:rPr lang="en-US" sz="3600" dirty="0" smtClean="0">
                <a:latin typeface="HARI" pitchFamily="2" charset="0"/>
              </a:rPr>
              <a:t>&gt; </a:t>
            </a:r>
            <a:r>
              <a:rPr lang="en-US" sz="3600" dirty="0" err="1" smtClean="0">
                <a:latin typeface="HARI" pitchFamily="2" charset="0"/>
              </a:rPr>
              <a:t>Yt</a:t>
            </a:r>
            <a:r>
              <a:rPr lang="en-US" sz="3600" dirty="0" smtClean="0">
                <a:latin typeface="HARI" pitchFamily="2" charset="0"/>
              </a:rPr>
              <a:t>) B[Ls[L </a:t>
            </a:r>
            <a:r>
              <a:rPr lang="en-US" sz="3600" dirty="0" err="1" smtClean="0">
                <a:latin typeface="HARI" pitchFamily="2" charset="0"/>
              </a:rPr>
              <a:t>pyi</a:t>
            </a:r>
            <a:r>
              <a:rPr lang="en-US" sz="3600" dirty="0" smtClean="0">
                <a:latin typeface="HARI" pitchFamily="2" charset="0"/>
              </a:rPr>
              <a:t>&lt;</a:t>
            </a:r>
            <a:r>
              <a:rPr lang="en-US" sz="3600" dirty="0" err="1" smtClean="0">
                <a:latin typeface="HARI" pitchFamily="2" charset="0"/>
              </a:rPr>
              <a:t>vrNn</a:t>
            </a:r>
            <a:r>
              <a:rPr lang="en-US" sz="3600" dirty="0" smtClean="0">
                <a:latin typeface="HARI" pitchFamily="2" charset="0"/>
              </a:rPr>
              <a:t>[ a(t g&gt;B)r </a:t>
            </a:r>
            <a:r>
              <a:rPr lang="en-US" sz="3600" dirty="0" err="1" smtClean="0">
                <a:latin typeface="HARI" pitchFamily="2" charset="0"/>
              </a:rPr>
              <a:t>n&amp;ksin</a:t>
            </a:r>
            <a:r>
              <a:rPr lang="en-US" sz="3600" dirty="0" smtClean="0">
                <a:latin typeface="HARI" pitchFamily="2" charset="0"/>
              </a:rPr>
              <a:t> phi[</a:t>
            </a:r>
            <a:r>
              <a:rPr lang="en-US" sz="3600" dirty="0" err="1" smtClean="0">
                <a:latin typeface="HARI" pitchFamily="2" charset="0"/>
              </a:rPr>
              <a:t>ciD</a:t>
            </a:r>
            <a:r>
              <a:rPr lang="en-US" sz="3600" dirty="0" smtClean="0">
                <a:latin typeface="HARI" pitchFamily="2" charset="0"/>
              </a:rPr>
              <a:t>[ C[.</a:t>
            </a:r>
            <a:endParaRPr lang="en-IN" sz="3600" dirty="0">
              <a:latin typeface="HARI" pitchFamily="2" charset="0"/>
            </a:endParaRPr>
          </a:p>
        </p:txBody>
      </p:sp>
    </p:spTree>
  </p:cSld>
  <p:clrMapOvr>
    <a:masterClrMapping/>
  </p:clrMapOvr>
  <p:transition>
    <p:cover dir="lu"/>
    <p:sndAc>
      <p:stSnd>
        <p:snd r:embed="rId2" name="push.wav" builtIn="1"/>
      </p:stSnd>
    </p:sndAc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337</TotalTime>
  <Words>1967</Words>
  <Application>Microsoft Office PowerPoint</Application>
  <PresentationFormat>On-screen Show (4:3)</PresentationFormat>
  <Paragraphs>141</Paragraphs>
  <Slides>31</Slides>
  <Notes>0</Notes>
  <HiddenSlides>0</HiddenSlides>
  <MMClips>6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Equity</vt:lpstr>
      <vt:lpstr>Fi[rN-7 (vOiy-(vXin  an[  T[kni[li[J</vt:lpstr>
      <vt:lpstr>       Uji&lt;A#ii[tn[ b[ p\kirmi&gt; vh[&gt;c) Skiy C[[. </vt:lpstr>
      <vt:lpstr> p&amp;n:p\i¼y Uji&lt;A#ii[tni lxNi[        </vt:lpstr>
      <vt:lpstr> p&amp;n:ap\i¼y Uji&lt;A#ii[tni lxNi[        </vt:lpstr>
      <vt:lpstr> p&amp;n:ap\i¼y Uji&lt;A#ii[t -Kn)j ki[lsi[      </vt:lpstr>
      <vt:lpstr> p&amp;n:ap\i¼y Uji&lt;A#ii[t -Kn)j ki[lsi[      </vt:lpstr>
      <vt:lpstr>Slide 7</vt:lpstr>
      <vt:lpstr> p&amp;n:ap\i¼y Uji&lt;A#ii[t - p[T^i[(lym p[diSi[</vt:lpstr>
      <vt:lpstr> p&amp;n:ap\i¼y Uji&lt;A#ii[t - p[T^i[(lym p[diSi[</vt:lpstr>
      <vt:lpstr> p&amp;n:ap\i¼y Uji&lt;A#ii[t - k&amp;drt) viy&amp;ai[</vt:lpstr>
      <vt:lpstr> p&amp;n:ap\i¼y Uji&lt;A#ii[t - k&amp;drt) viy&amp;ai[</vt:lpstr>
      <vt:lpstr> p&amp;n:ap\i¼y Uji&lt;A#ii[t - ai(·vk Uji&lt; </vt:lpstr>
      <vt:lpstr> p&amp;n:ap\i¼y Uji&lt;A#ii[t - ai(·vk Uji&lt; </vt:lpstr>
      <vt:lpstr>Slide 14</vt:lpstr>
      <vt:lpstr> p&amp;n:p\i¼y Uji&lt;A#ii[t - pvnUji&lt;      </vt:lpstr>
      <vt:lpstr> p&amp;n:p\i¼y Uji&lt;A#ii[t - pvnUji&lt;      </vt:lpstr>
      <vt:lpstr> p&amp;n:p\i¼y Uji&lt;A#ii[t - pvnUji&lt;      </vt:lpstr>
      <vt:lpstr>Slide 18</vt:lpstr>
      <vt:lpstr> p&amp;n:p\i¼y Uji&lt;A#ii[t - jL Uji&lt;</vt:lpstr>
      <vt:lpstr>Slide 20</vt:lpstr>
      <vt:lpstr>Slide 21</vt:lpstr>
      <vt:lpstr> p&amp;n:p\i¼y Uji&lt;A#ii[t - si]rUji&lt;</vt:lpstr>
      <vt:lpstr> p&amp;n:p\i¼y Uji&lt;A#ii[t - si]rUji&lt;</vt:lpstr>
      <vt:lpstr>Slide 24</vt:lpstr>
      <vt:lpstr>Slide 25</vt:lpstr>
      <vt:lpstr> p&amp;n:p\i¼y Uji&lt;A#ii[t - B*tip)y Uji&lt;</vt:lpstr>
      <vt:lpstr> p&amp;n:p\i¼y Uji&lt;A#ii[t - B*tip)y Uji&lt;</vt:lpstr>
      <vt:lpstr>Slide 28</vt:lpstr>
      <vt:lpstr> p&amp;n:p\i¼y Uji&lt;A#ii[t - j]vBir Uji&lt;</vt:lpstr>
      <vt:lpstr> p&amp;n:p\i¼y Uji&lt;A#ii[t - j]vBir Uji&lt;</vt:lpstr>
      <vt:lpstr> Uji&lt;bctni upiyi[ 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Fi[rN-7 (vOiy-(vXin  an[  T[kni[li[J</dc:title>
  <dc:creator>farzan</dc:creator>
  <cp:lastModifiedBy>farzan</cp:lastModifiedBy>
  <cp:revision>89</cp:revision>
  <dcterms:created xsi:type="dcterms:W3CDTF">2012-09-09T04:49:12Z</dcterms:created>
  <dcterms:modified xsi:type="dcterms:W3CDTF">2012-09-12T14:54:59Z</dcterms:modified>
</cp:coreProperties>
</file>